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787" r:id="rId2"/>
    <p:sldId id="613" r:id="rId3"/>
    <p:sldId id="614" r:id="rId4"/>
    <p:sldId id="617" r:id="rId5"/>
    <p:sldId id="596" r:id="rId6"/>
    <p:sldId id="788" r:id="rId7"/>
    <p:sldId id="619" r:id="rId8"/>
    <p:sldId id="597" r:id="rId9"/>
    <p:sldId id="618" r:id="rId10"/>
    <p:sldId id="789" r:id="rId11"/>
    <p:sldId id="606" r:id="rId12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002"/>
    <a:srgbClr val="AFE13F"/>
    <a:srgbClr val="B8E456"/>
    <a:srgbClr val="026937"/>
    <a:srgbClr val="95CA20"/>
    <a:srgbClr val="5F7901"/>
    <a:srgbClr val="000000"/>
    <a:srgbClr val="FFFF99"/>
    <a:srgbClr val="D9D9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74" autoAdjust="0"/>
    <p:restoredTop sz="96323" autoAdjust="0"/>
  </p:normalViewPr>
  <p:slideViewPr>
    <p:cSldViewPr>
      <p:cViewPr varScale="1">
        <p:scale>
          <a:sx n="82" d="100"/>
          <a:sy n="82" d="100"/>
        </p:scale>
        <p:origin x="97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523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376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4AD29A-15EE-4A86-8E8E-D649C0C5B68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7DA9FA2-7DFD-40CE-B78B-D043DED77833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7EA002"/>
          </a:solidFill>
        </a:ln>
      </dgm:spPr>
      <dgm:t>
        <a:bodyPr/>
        <a:lstStyle/>
        <a:p>
          <a:r>
            <a:rPr lang="pl-PL" sz="1600" b="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dirty="0">
              <a:solidFill>
                <a:schemeClr val="tx1"/>
              </a:solidFill>
            </a:rPr>
            <a:t>JEDNOSTKI SAMORZĄDU TERYTORIALNEGO</a:t>
          </a:r>
        </a:p>
      </dgm:t>
    </dgm:pt>
    <dgm:pt modelId="{3161939D-8FFD-4CEB-85AD-04BA128450BB}" type="parTrans" cxnId="{47650F10-6A7C-4074-BD37-02930116B496}">
      <dgm:prSet/>
      <dgm:spPr/>
      <dgm:t>
        <a:bodyPr/>
        <a:lstStyle/>
        <a:p>
          <a:endParaRPr lang="pl-PL" sz="1600"/>
        </a:p>
      </dgm:t>
    </dgm:pt>
    <dgm:pt modelId="{91E9FFAC-C326-4F18-83F4-E39EFDE5E21D}" type="sibTrans" cxnId="{47650F10-6A7C-4074-BD37-02930116B496}">
      <dgm:prSet/>
      <dgm:spPr/>
      <dgm:t>
        <a:bodyPr/>
        <a:lstStyle/>
        <a:p>
          <a:endParaRPr lang="pl-PL" sz="1600"/>
        </a:p>
      </dgm:t>
    </dgm:pt>
    <dgm:pt modelId="{B821C312-B489-4798-AD96-E8AEB0BCA2F8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92B54B"/>
          </a:solidFill>
        </a:ln>
      </dgm:spPr>
      <dgm:t>
        <a:bodyPr/>
        <a:lstStyle/>
        <a:p>
          <a:r>
            <a:rPr lang="pl-PL" sz="1600" b="1" dirty="0"/>
            <a:t>   	</a:t>
          </a:r>
          <a:r>
            <a:rPr lang="pl-PL" sz="1600" b="1" dirty="0">
              <a:solidFill>
                <a:schemeClr val="tx1"/>
              </a:solidFill>
            </a:rPr>
            <a:t>INSTYTUCJE KULTURY</a:t>
          </a:r>
        </a:p>
      </dgm:t>
    </dgm:pt>
    <dgm:pt modelId="{193152D0-CEDE-4256-A2A0-2A468E9C83CE}" type="parTrans" cxnId="{CF2630BF-2878-48C0-8E0E-06201F31B7B7}">
      <dgm:prSet/>
      <dgm:spPr/>
      <dgm:t>
        <a:bodyPr/>
        <a:lstStyle/>
        <a:p>
          <a:endParaRPr lang="pl-PL" sz="1600"/>
        </a:p>
      </dgm:t>
    </dgm:pt>
    <dgm:pt modelId="{E081F8FE-C6B7-46AC-A55D-DCFAF4054C91}" type="sibTrans" cxnId="{CF2630BF-2878-48C0-8E0E-06201F31B7B7}">
      <dgm:prSet/>
      <dgm:spPr/>
      <dgm:t>
        <a:bodyPr/>
        <a:lstStyle/>
        <a:p>
          <a:endParaRPr lang="pl-PL" sz="1600"/>
        </a:p>
      </dgm:t>
    </dgm:pt>
    <dgm:pt modelId="{D3077DC1-5E66-4DCC-B8A2-BF66DD2D3573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r>
            <a:rPr lang="pl-PL" sz="16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dirty="0">
              <a:solidFill>
                <a:schemeClr val="tx1"/>
              </a:solidFill>
            </a:rPr>
            <a:t>PRZEDSIĘBIORCY</a:t>
          </a:r>
        </a:p>
      </dgm:t>
    </dgm:pt>
    <dgm:pt modelId="{A84EF5CB-832B-4E9E-9548-C9AA778FDAAF}" type="sibTrans" cxnId="{20E621B4-8233-4CF8-A945-445422C246B4}">
      <dgm:prSet/>
      <dgm:spPr/>
      <dgm:t>
        <a:bodyPr/>
        <a:lstStyle/>
        <a:p>
          <a:endParaRPr lang="pl-PL" sz="1600"/>
        </a:p>
      </dgm:t>
    </dgm:pt>
    <dgm:pt modelId="{B2C36D44-7ECD-4C40-BCC3-E0B0C46513E0}" type="parTrans" cxnId="{20E621B4-8233-4CF8-A945-445422C246B4}">
      <dgm:prSet/>
      <dgm:spPr/>
      <dgm:t>
        <a:bodyPr/>
        <a:lstStyle/>
        <a:p>
          <a:endParaRPr lang="pl-PL" sz="1600"/>
        </a:p>
      </dgm:t>
    </dgm:pt>
    <dgm:pt modelId="{D084302F-E821-4D84-9A6C-4B66AFA0EFC3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r>
            <a:rPr lang="pl-PL" sz="1600" b="0" u="none" dirty="0">
              <a:solidFill>
                <a:schemeClr val="tx2">
                  <a:lumMod val="75000"/>
                </a:schemeClr>
              </a:solidFill>
            </a:rPr>
            <a:t>    	</a:t>
          </a:r>
          <a:r>
            <a:rPr lang="pl-PL" sz="1600" b="0" u="none" dirty="0">
              <a:solidFill>
                <a:schemeClr val="tx1"/>
              </a:solidFill>
            </a:rPr>
            <a:t>   </a:t>
          </a:r>
          <a:r>
            <a:rPr lang="pl-PL" sz="1600" b="1" u="none" dirty="0">
              <a:solidFill>
                <a:schemeClr val="tx1"/>
              </a:solidFill>
            </a:rPr>
            <a:t>UCZELNIE WYŻSZE</a:t>
          </a:r>
        </a:p>
      </dgm:t>
    </dgm:pt>
    <dgm:pt modelId="{BF587EA4-DFAB-4A32-B8E9-C2C8490F002B}" type="sibTrans" cxnId="{00277467-0B38-41B0-AA44-B4F4C57F91B0}">
      <dgm:prSet/>
      <dgm:spPr/>
      <dgm:t>
        <a:bodyPr/>
        <a:lstStyle/>
        <a:p>
          <a:endParaRPr lang="pl-PL" sz="1600"/>
        </a:p>
      </dgm:t>
    </dgm:pt>
    <dgm:pt modelId="{DF32F44F-A782-4E78-A4FE-2CBC0C54697B}" type="parTrans" cxnId="{00277467-0B38-41B0-AA44-B4F4C57F91B0}">
      <dgm:prSet/>
      <dgm:spPr/>
      <dgm:t>
        <a:bodyPr/>
        <a:lstStyle/>
        <a:p>
          <a:endParaRPr lang="pl-PL" sz="1600"/>
        </a:p>
      </dgm:t>
    </dgm:pt>
    <dgm:pt modelId="{B2B59151-1A7D-47EF-AD93-0344A7C48755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r>
            <a:rPr lang="pl-PL" sz="16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dirty="0">
              <a:solidFill>
                <a:schemeClr val="tx1"/>
              </a:solidFill>
            </a:rPr>
            <a:t>ORGANIZACJE POZARZĄDOWE</a:t>
          </a:r>
        </a:p>
      </dgm:t>
    </dgm:pt>
    <dgm:pt modelId="{3DA8EA92-FF49-4EF5-8AE9-A6496B70298A}" type="parTrans" cxnId="{6984FCAE-EA4B-451D-8D69-CBD10F7009BA}">
      <dgm:prSet/>
      <dgm:spPr/>
      <dgm:t>
        <a:bodyPr/>
        <a:lstStyle/>
        <a:p>
          <a:endParaRPr lang="pl-PL"/>
        </a:p>
      </dgm:t>
    </dgm:pt>
    <dgm:pt modelId="{47B8E0C1-CE35-4F9D-824C-9416ED3CAF5B}" type="sibTrans" cxnId="{6984FCAE-EA4B-451D-8D69-CBD10F7009BA}">
      <dgm:prSet/>
      <dgm:spPr/>
      <dgm:t>
        <a:bodyPr/>
        <a:lstStyle/>
        <a:p>
          <a:endParaRPr lang="pl-PL"/>
        </a:p>
      </dgm:t>
    </dgm:pt>
    <dgm:pt modelId="{7C23F752-1B52-4B42-A646-3AF2E0755043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92B54B"/>
          </a:solidFill>
        </a:ln>
      </dgm:spPr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             PAŃSTWOWE  JEDNOSTKI  BUDŻETOWE</a:t>
          </a:r>
        </a:p>
      </dgm:t>
    </dgm:pt>
    <dgm:pt modelId="{E63DAF63-66AF-4965-AA80-CE2FCCDB8230}" type="parTrans" cxnId="{9AAA0E08-EBE9-4CB0-A4A1-7F6FFA7BAF68}">
      <dgm:prSet/>
      <dgm:spPr/>
      <dgm:t>
        <a:bodyPr/>
        <a:lstStyle/>
        <a:p>
          <a:endParaRPr lang="en-GB"/>
        </a:p>
      </dgm:t>
    </dgm:pt>
    <dgm:pt modelId="{61833582-7C2A-429A-8E12-C2246EC51B6D}" type="sibTrans" cxnId="{9AAA0E08-EBE9-4CB0-A4A1-7F6FFA7BAF68}">
      <dgm:prSet/>
      <dgm:spPr/>
      <dgm:t>
        <a:bodyPr/>
        <a:lstStyle/>
        <a:p>
          <a:endParaRPr lang="en-GB"/>
        </a:p>
      </dgm:t>
    </dgm:pt>
    <dgm:pt modelId="{2F89C0E1-2415-4BF1-BEAD-02F09DDE7968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92B54B"/>
          </a:solidFill>
        </a:ln>
      </dgm:spPr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                  OSOBY FIZYCZNE</a:t>
          </a:r>
        </a:p>
      </dgm:t>
    </dgm:pt>
    <dgm:pt modelId="{D5FE0647-FAF0-4E49-A72D-41D1A6A0C8C3}" type="parTrans" cxnId="{AF6DCAF6-EF92-4B21-8D00-F6A31666DFEF}">
      <dgm:prSet/>
      <dgm:spPr/>
      <dgm:t>
        <a:bodyPr/>
        <a:lstStyle/>
        <a:p>
          <a:endParaRPr lang="en-GB"/>
        </a:p>
      </dgm:t>
    </dgm:pt>
    <dgm:pt modelId="{B217F87A-335D-4ED9-B0CD-EFDED0E520A7}" type="sibTrans" cxnId="{AF6DCAF6-EF92-4B21-8D00-F6A31666DFEF}">
      <dgm:prSet/>
      <dgm:spPr/>
      <dgm:t>
        <a:bodyPr/>
        <a:lstStyle/>
        <a:p>
          <a:endParaRPr lang="en-GB"/>
        </a:p>
      </dgm:t>
    </dgm:pt>
    <dgm:pt modelId="{B5A02EB7-1517-4D93-ABBC-CBE36C37FF33}" type="pres">
      <dgm:prSet presAssocID="{2C4AD29A-15EE-4A86-8E8E-D649C0C5B688}" presName="Name0" presStyleCnt="0">
        <dgm:presLayoutVars>
          <dgm:chMax val="7"/>
          <dgm:chPref val="7"/>
          <dgm:dir/>
        </dgm:presLayoutVars>
      </dgm:prSet>
      <dgm:spPr/>
    </dgm:pt>
    <dgm:pt modelId="{A2ACAD44-6EC2-4466-8139-5D0FDCF4ED56}" type="pres">
      <dgm:prSet presAssocID="{2C4AD29A-15EE-4A86-8E8E-D649C0C5B688}" presName="Name1" presStyleCnt="0"/>
      <dgm:spPr/>
    </dgm:pt>
    <dgm:pt modelId="{79EED980-BB51-4F90-8E35-6D92C1956553}" type="pres">
      <dgm:prSet presAssocID="{2C4AD29A-15EE-4A86-8E8E-D649C0C5B688}" presName="cycle" presStyleCnt="0"/>
      <dgm:spPr/>
    </dgm:pt>
    <dgm:pt modelId="{1FB72B92-E12A-4FAF-8F0E-8F1CEC096DCE}" type="pres">
      <dgm:prSet presAssocID="{2C4AD29A-15EE-4A86-8E8E-D649C0C5B688}" presName="srcNode" presStyleLbl="node1" presStyleIdx="0" presStyleCnt="7"/>
      <dgm:spPr/>
    </dgm:pt>
    <dgm:pt modelId="{A4C57D04-F49E-485E-9ED2-267EA1ABBF6D}" type="pres">
      <dgm:prSet presAssocID="{2C4AD29A-15EE-4A86-8E8E-D649C0C5B688}" presName="conn" presStyleLbl="parChTrans1D2" presStyleIdx="0" presStyleCnt="1"/>
      <dgm:spPr/>
    </dgm:pt>
    <dgm:pt modelId="{530070BC-2AF8-45F9-9BD6-B97D38E420E5}" type="pres">
      <dgm:prSet presAssocID="{2C4AD29A-15EE-4A86-8E8E-D649C0C5B688}" presName="extraNode" presStyleLbl="node1" presStyleIdx="0" presStyleCnt="7"/>
      <dgm:spPr/>
    </dgm:pt>
    <dgm:pt modelId="{1AB13B6E-C0D5-4D4C-ACA1-B63BBF11AFA5}" type="pres">
      <dgm:prSet presAssocID="{2C4AD29A-15EE-4A86-8E8E-D649C0C5B688}" presName="dstNode" presStyleLbl="node1" presStyleIdx="0" presStyleCnt="7"/>
      <dgm:spPr/>
    </dgm:pt>
    <dgm:pt modelId="{A0C18647-271C-4A0C-9FE5-D0E5AB99009E}" type="pres">
      <dgm:prSet presAssocID="{77DA9FA2-7DFD-40CE-B78B-D043DED77833}" presName="text_1" presStyleLbl="node1" presStyleIdx="0" presStyleCnt="7" custScaleX="103476">
        <dgm:presLayoutVars>
          <dgm:bulletEnabled val="1"/>
        </dgm:presLayoutVars>
      </dgm:prSet>
      <dgm:spPr/>
    </dgm:pt>
    <dgm:pt modelId="{D21BAA9D-1FB7-4EA3-833D-1EDCE2F23B98}" type="pres">
      <dgm:prSet presAssocID="{77DA9FA2-7DFD-40CE-B78B-D043DED77833}" presName="accent_1" presStyleCnt="0"/>
      <dgm:spPr/>
    </dgm:pt>
    <dgm:pt modelId="{8B93AC3F-B975-4111-8C19-2B818FBF62F0}" type="pres">
      <dgm:prSet presAssocID="{77DA9FA2-7DFD-40CE-B78B-D043DED77833}" presName="accentRepeatNode" presStyleLbl="solidFgAcc1" presStyleIdx="0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AAB523CA-2775-4A09-BB2F-B9A26C2834FB}" type="pres">
      <dgm:prSet presAssocID="{D3077DC1-5E66-4DCC-B8A2-BF66DD2D3573}" presName="text_2" presStyleLbl="node1" presStyleIdx="1" presStyleCnt="7" custScaleX="100490" custLinFactNeighborX="3537" custLinFactNeighborY="2115">
        <dgm:presLayoutVars>
          <dgm:bulletEnabled val="1"/>
        </dgm:presLayoutVars>
      </dgm:prSet>
      <dgm:spPr/>
    </dgm:pt>
    <dgm:pt modelId="{6B0AE32F-5DBC-4B32-AD78-A28ED793106E}" type="pres">
      <dgm:prSet presAssocID="{D3077DC1-5E66-4DCC-B8A2-BF66DD2D3573}" presName="accent_2" presStyleCnt="0"/>
      <dgm:spPr/>
    </dgm:pt>
    <dgm:pt modelId="{F9912B68-883C-4198-BD5F-1DF5A43C261F}" type="pres">
      <dgm:prSet presAssocID="{D3077DC1-5E66-4DCC-B8A2-BF66DD2D3573}" presName="accentRepeatNode" presStyleLbl="solidFgAcc1" presStyleIdx="1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833EC32A-BCE3-4A1C-AA7C-2F3CFAC6CBE7}" type="pres">
      <dgm:prSet presAssocID="{B2B59151-1A7D-47EF-AD93-0344A7C48755}" presName="text_3" presStyleLbl="node1" presStyleIdx="2" presStyleCnt="7" custScaleX="102466" custLinFactNeighborX="1017" custLinFactNeighborY="5478">
        <dgm:presLayoutVars>
          <dgm:bulletEnabled val="1"/>
        </dgm:presLayoutVars>
      </dgm:prSet>
      <dgm:spPr/>
    </dgm:pt>
    <dgm:pt modelId="{B4EA07CE-BA59-4C28-A75C-D4038D2D9159}" type="pres">
      <dgm:prSet presAssocID="{B2B59151-1A7D-47EF-AD93-0344A7C48755}" presName="accent_3" presStyleCnt="0"/>
      <dgm:spPr/>
    </dgm:pt>
    <dgm:pt modelId="{3CC8B8C8-BF4C-43E9-9EC1-4DF9F806B50F}" type="pres">
      <dgm:prSet presAssocID="{B2B59151-1A7D-47EF-AD93-0344A7C48755}" presName="accentRepeatNode" presStyleLbl="solidFgAcc1" presStyleIdx="2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F6751594-E686-4F44-A03E-2DD38AFCB548}" type="pres">
      <dgm:prSet presAssocID="{D084302F-E821-4D84-9A6C-4B66AFA0EFC3}" presName="text_4" presStyleLbl="node1" presStyleIdx="3" presStyleCnt="7" custScaleX="105398" custLinFactNeighborX="2737" custLinFactNeighborY="5741">
        <dgm:presLayoutVars>
          <dgm:bulletEnabled val="1"/>
        </dgm:presLayoutVars>
      </dgm:prSet>
      <dgm:spPr/>
    </dgm:pt>
    <dgm:pt modelId="{D5DE76F0-99C9-49D7-BE9B-23B9DE1501E5}" type="pres">
      <dgm:prSet presAssocID="{D084302F-E821-4D84-9A6C-4B66AFA0EFC3}" presName="accent_4" presStyleCnt="0"/>
      <dgm:spPr/>
    </dgm:pt>
    <dgm:pt modelId="{79B99050-25CC-4AB2-8F60-9E8B18F696E9}" type="pres">
      <dgm:prSet presAssocID="{D084302F-E821-4D84-9A6C-4B66AFA0EFC3}" presName="accentRepeatNode" presStyleLbl="solidFgAcc1" presStyleIdx="3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D5946B72-7EBB-4C49-B702-2097EDF7F30D}" type="pres">
      <dgm:prSet presAssocID="{B821C312-B489-4798-AD96-E8AEB0BCA2F8}" presName="text_5" presStyleLbl="node1" presStyleIdx="4" presStyleCnt="7" custScaleX="104154">
        <dgm:presLayoutVars>
          <dgm:bulletEnabled val="1"/>
        </dgm:presLayoutVars>
      </dgm:prSet>
      <dgm:spPr/>
    </dgm:pt>
    <dgm:pt modelId="{CB691772-7E4D-4A30-A695-8450D61FE74C}" type="pres">
      <dgm:prSet presAssocID="{B821C312-B489-4798-AD96-E8AEB0BCA2F8}" presName="accent_5" presStyleCnt="0"/>
      <dgm:spPr/>
    </dgm:pt>
    <dgm:pt modelId="{AD87D930-B21C-4554-8FBB-D31B2FB50E28}" type="pres">
      <dgm:prSet presAssocID="{B821C312-B489-4798-AD96-E8AEB0BCA2F8}" presName="accentRepeatNode" presStyleLbl="solidFgAcc1" presStyleIdx="4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C1446E9E-5338-4479-823C-7A4978582F38}" type="pres">
      <dgm:prSet presAssocID="{7C23F752-1B52-4B42-A646-3AF2E0755043}" presName="text_6" presStyleLbl="node1" presStyleIdx="5" presStyleCnt="7" custScaleX="103965" custScaleY="120193" custLinFactNeighborX="-41" custLinFactNeighborY="369">
        <dgm:presLayoutVars>
          <dgm:bulletEnabled val="1"/>
        </dgm:presLayoutVars>
      </dgm:prSet>
      <dgm:spPr/>
    </dgm:pt>
    <dgm:pt modelId="{8DB6951D-7B44-4D4D-87BD-0F83385475FC}" type="pres">
      <dgm:prSet presAssocID="{7C23F752-1B52-4B42-A646-3AF2E0755043}" presName="accent_6" presStyleCnt="0"/>
      <dgm:spPr/>
    </dgm:pt>
    <dgm:pt modelId="{3A3D14DF-907A-43DA-B7B0-8BA7F504E4AD}" type="pres">
      <dgm:prSet presAssocID="{7C23F752-1B52-4B42-A646-3AF2E0755043}" presName="accentRepeatNode" presStyleLbl="solidFgAcc1" presStyleIdx="5" presStyleCnt="7"/>
      <dgm:spPr>
        <a:solidFill>
          <a:srgbClr val="7EA002"/>
        </a:solidFill>
        <a:ln>
          <a:solidFill>
            <a:srgbClr val="548235"/>
          </a:solidFill>
        </a:ln>
      </dgm:spPr>
    </dgm:pt>
    <dgm:pt modelId="{FCA75A7B-5F08-4EAE-9006-4FB065687E0F}" type="pres">
      <dgm:prSet presAssocID="{2F89C0E1-2415-4BF1-BEAD-02F09DDE7968}" presName="text_7" presStyleLbl="node1" presStyleIdx="6" presStyleCnt="7" custScaleX="103804" custScaleY="88769">
        <dgm:presLayoutVars>
          <dgm:bulletEnabled val="1"/>
        </dgm:presLayoutVars>
      </dgm:prSet>
      <dgm:spPr/>
    </dgm:pt>
    <dgm:pt modelId="{31E46201-A254-4751-95EE-B1E4DFC76A1F}" type="pres">
      <dgm:prSet presAssocID="{2F89C0E1-2415-4BF1-BEAD-02F09DDE7968}" presName="accent_7" presStyleCnt="0"/>
      <dgm:spPr/>
    </dgm:pt>
    <dgm:pt modelId="{58511759-7FFB-480D-BBB1-D7A9CC12E2AF}" type="pres">
      <dgm:prSet presAssocID="{2F89C0E1-2415-4BF1-BEAD-02F09DDE7968}" presName="accentRepeatNode" presStyleLbl="solidFgAcc1" presStyleIdx="6" presStyleCnt="7"/>
      <dgm:spPr>
        <a:solidFill>
          <a:srgbClr val="7EA002"/>
        </a:solidFill>
        <a:ln>
          <a:solidFill>
            <a:srgbClr val="548235"/>
          </a:solidFill>
        </a:ln>
      </dgm:spPr>
    </dgm:pt>
  </dgm:ptLst>
  <dgm:cxnLst>
    <dgm:cxn modelId="{9AAA0E08-EBE9-4CB0-A4A1-7F6FFA7BAF68}" srcId="{2C4AD29A-15EE-4A86-8E8E-D649C0C5B688}" destId="{7C23F752-1B52-4B42-A646-3AF2E0755043}" srcOrd="5" destOrd="0" parTransId="{E63DAF63-66AF-4965-AA80-CE2FCCDB8230}" sibTransId="{61833582-7C2A-429A-8E12-C2246EC51B6D}"/>
    <dgm:cxn modelId="{C3C9EA0F-9437-4224-ACE3-5729EF85B69C}" type="presOf" srcId="{7C23F752-1B52-4B42-A646-3AF2E0755043}" destId="{C1446E9E-5338-4479-823C-7A4978582F38}" srcOrd="0" destOrd="0" presId="urn:microsoft.com/office/officeart/2008/layout/VerticalCurvedList"/>
    <dgm:cxn modelId="{47650F10-6A7C-4074-BD37-02930116B496}" srcId="{2C4AD29A-15EE-4A86-8E8E-D649C0C5B688}" destId="{77DA9FA2-7DFD-40CE-B78B-D043DED77833}" srcOrd="0" destOrd="0" parTransId="{3161939D-8FFD-4CEB-85AD-04BA128450BB}" sibTransId="{91E9FFAC-C326-4F18-83F4-E39EFDE5E21D}"/>
    <dgm:cxn modelId="{25D1B721-1CA5-423A-A506-6ED52292AE1D}" type="presOf" srcId="{D3077DC1-5E66-4DCC-B8A2-BF66DD2D3573}" destId="{AAB523CA-2775-4A09-BB2F-B9A26C2834FB}" srcOrd="0" destOrd="0" presId="urn:microsoft.com/office/officeart/2008/layout/VerticalCurvedList"/>
    <dgm:cxn modelId="{3302403D-4453-4A8A-8742-9D66C0178321}" type="presOf" srcId="{91E9FFAC-C326-4F18-83F4-E39EFDE5E21D}" destId="{A4C57D04-F49E-485E-9ED2-267EA1ABBF6D}" srcOrd="0" destOrd="0" presId="urn:microsoft.com/office/officeart/2008/layout/VerticalCurvedList"/>
    <dgm:cxn modelId="{00277467-0B38-41B0-AA44-B4F4C57F91B0}" srcId="{2C4AD29A-15EE-4A86-8E8E-D649C0C5B688}" destId="{D084302F-E821-4D84-9A6C-4B66AFA0EFC3}" srcOrd="3" destOrd="0" parTransId="{DF32F44F-A782-4E78-A4FE-2CBC0C54697B}" sibTransId="{BF587EA4-DFAB-4A32-B8E9-C2C8490F002B}"/>
    <dgm:cxn modelId="{19BE6A92-1FF4-45C9-8EE0-C258312C2FF6}" type="presOf" srcId="{2C4AD29A-15EE-4A86-8E8E-D649C0C5B688}" destId="{B5A02EB7-1517-4D93-ABBC-CBE36C37FF33}" srcOrd="0" destOrd="0" presId="urn:microsoft.com/office/officeart/2008/layout/VerticalCurvedList"/>
    <dgm:cxn modelId="{6ECBEC9D-1842-4452-814D-04F526BFE3E5}" type="presOf" srcId="{2F89C0E1-2415-4BF1-BEAD-02F09DDE7968}" destId="{FCA75A7B-5F08-4EAE-9006-4FB065687E0F}" srcOrd="0" destOrd="0" presId="urn:microsoft.com/office/officeart/2008/layout/VerticalCurvedList"/>
    <dgm:cxn modelId="{6984FCAE-EA4B-451D-8D69-CBD10F7009BA}" srcId="{2C4AD29A-15EE-4A86-8E8E-D649C0C5B688}" destId="{B2B59151-1A7D-47EF-AD93-0344A7C48755}" srcOrd="2" destOrd="0" parTransId="{3DA8EA92-FF49-4EF5-8AE9-A6496B70298A}" sibTransId="{47B8E0C1-CE35-4F9D-824C-9416ED3CAF5B}"/>
    <dgm:cxn modelId="{20E621B4-8233-4CF8-A945-445422C246B4}" srcId="{2C4AD29A-15EE-4A86-8E8E-D649C0C5B688}" destId="{D3077DC1-5E66-4DCC-B8A2-BF66DD2D3573}" srcOrd="1" destOrd="0" parTransId="{B2C36D44-7ECD-4C40-BCC3-E0B0C46513E0}" sibTransId="{A84EF5CB-832B-4E9E-9548-C9AA778FDAAF}"/>
    <dgm:cxn modelId="{CF2630BF-2878-48C0-8E0E-06201F31B7B7}" srcId="{2C4AD29A-15EE-4A86-8E8E-D649C0C5B688}" destId="{B821C312-B489-4798-AD96-E8AEB0BCA2F8}" srcOrd="4" destOrd="0" parTransId="{193152D0-CEDE-4256-A2A0-2A468E9C83CE}" sibTransId="{E081F8FE-C6B7-46AC-A55D-DCFAF4054C91}"/>
    <dgm:cxn modelId="{1C5279E0-4857-4CD9-A31D-43BBAF738DAE}" type="presOf" srcId="{D084302F-E821-4D84-9A6C-4B66AFA0EFC3}" destId="{F6751594-E686-4F44-A03E-2DD38AFCB548}" srcOrd="0" destOrd="0" presId="urn:microsoft.com/office/officeart/2008/layout/VerticalCurvedList"/>
    <dgm:cxn modelId="{A53E5FEF-9066-4DD0-84E1-E2A49B7EF2ED}" type="presOf" srcId="{B2B59151-1A7D-47EF-AD93-0344A7C48755}" destId="{833EC32A-BCE3-4A1C-AA7C-2F3CFAC6CBE7}" srcOrd="0" destOrd="0" presId="urn:microsoft.com/office/officeart/2008/layout/VerticalCurvedList"/>
    <dgm:cxn modelId="{A452C3F2-1EB0-4007-9EC8-0DA0B840BB36}" type="presOf" srcId="{B821C312-B489-4798-AD96-E8AEB0BCA2F8}" destId="{D5946B72-7EBB-4C49-B702-2097EDF7F30D}" srcOrd="0" destOrd="0" presId="urn:microsoft.com/office/officeart/2008/layout/VerticalCurvedList"/>
    <dgm:cxn modelId="{FCC68EF3-2A62-477C-B449-877E261B7B88}" type="presOf" srcId="{77DA9FA2-7DFD-40CE-B78B-D043DED77833}" destId="{A0C18647-271C-4A0C-9FE5-D0E5AB99009E}" srcOrd="0" destOrd="0" presId="urn:microsoft.com/office/officeart/2008/layout/VerticalCurvedList"/>
    <dgm:cxn modelId="{AF6DCAF6-EF92-4B21-8D00-F6A31666DFEF}" srcId="{2C4AD29A-15EE-4A86-8E8E-D649C0C5B688}" destId="{2F89C0E1-2415-4BF1-BEAD-02F09DDE7968}" srcOrd="6" destOrd="0" parTransId="{D5FE0647-FAF0-4E49-A72D-41D1A6A0C8C3}" sibTransId="{B217F87A-335D-4ED9-B0CD-EFDED0E520A7}"/>
    <dgm:cxn modelId="{3A252549-46A7-40B5-8EFF-1A4B0DB6B672}" type="presParOf" srcId="{B5A02EB7-1517-4D93-ABBC-CBE36C37FF33}" destId="{A2ACAD44-6EC2-4466-8139-5D0FDCF4ED56}" srcOrd="0" destOrd="0" presId="urn:microsoft.com/office/officeart/2008/layout/VerticalCurvedList"/>
    <dgm:cxn modelId="{F84CB6A4-9631-4EDA-9D12-B631A419D94E}" type="presParOf" srcId="{A2ACAD44-6EC2-4466-8139-5D0FDCF4ED56}" destId="{79EED980-BB51-4F90-8E35-6D92C1956553}" srcOrd="0" destOrd="0" presId="urn:microsoft.com/office/officeart/2008/layout/VerticalCurvedList"/>
    <dgm:cxn modelId="{06F79264-BB2D-49AC-A165-35C3711B04D2}" type="presParOf" srcId="{79EED980-BB51-4F90-8E35-6D92C1956553}" destId="{1FB72B92-E12A-4FAF-8F0E-8F1CEC096DCE}" srcOrd="0" destOrd="0" presId="urn:microsoft.com/office/officeart/2008/layout/VerticalCurvedList"/>
    <dgm:cxn modelId="{BFC97FBC-3973-40FA-AB03-A21BFF14147D}" type="presParOf" srcId="{79EED980-BB51-4F90-8E35-6D92C1956553}" destId="{A4C57D04-F49E-485E-9ED2-267EA1ABBF6D}" srcOrd="1" destOrd="0" presId="urn:microsoft.com/office/officeart/2008/layout/VerticalCurvedList"/>
    <dgm:cxn modelId="{BD772A04-3722-4058-8A96-25B9BC66EDB8}" type="presParOf" srcId="{79EED980-BB51-4F90-8E35-6D92C1956553}" destId="{530070BC-2AF8-45F9-9BD6-B97D38E420E5}" srcOrd="2" destOrd="0" presId="urn:microsoft.com/office/officeart/2008/layout/VerticalCurvedList"/>
    <dgm:cxn modelId="{541E2C47-B133-4401-A2BC-6DE0D0F5AF33}" type="presParOf" srcId="{79EED980-BB51-4F90-8E35-6D92C1956553}" destId="{1AB13B6E-C0D5-4D4C-ACA1-B63BBF11AFA5}" srcOrd="3" destOrd="0" presId="urn:microsoft.com/office/officeart/2008/layout/VerticalCurvedList"/>
    <dgm:cxn modelId="{AD91152B-17DD-4364-826E-0A410CFFC086}" type="presParOf" srcId="{A2ACAD44-6EC2-4466-8139-5D0FDCF4ED56}" destId="{A0C18647-271C-4A0C-9FE5-D0E5AB99009E}" srcOrd="1" destOrd="0" presId="urn:microsoft.com/office/officeart/2008/layout/VerticalCurvedList"/>
    <dgm:cxn modelId="{490C7B9B-F250-4FC7-9C0B-B98A627BCA5C}" type="presParOf" srcId="{A2ACAD44-6EC2-4466-8139-5D0FDCF4ED56}" destId="{D21BAA9D-1FB7-4EA3-833D-1EDCE2F23B98}" srcOrd="2" destOrd="0" presId="urn:microsoft.com/office/officeart/2008/layout/VerticalCurvedList"/>
    <dgm:cxn modelId="{25811055-F384-480C-A5F6-464322A4B3FF}" type="presParOf" srcId="{D21BAA9D-1FB7-4EA3-833D-1EDCE2F23B98}" destId="{8B93AC3F-B975-4111-8C19-2B818FBF62F0}" srcOrd="0" destOrd="0" presId="urn:microsoft.com/office/officeart/2008/layout/VerticalCurvedList"/>
    <dgm:cxn modelId="{EC72D9FB-2F58-4DF5-866D-1BB866B1B045}" type="presParOf" srcId="{A2ACAD44-6EC2-4466-8139-5D0FDCF4ED56}" destId="{AAB523CA-2775-4A09-BB2F-B9A26C2834FB}" srcOrd="3" destOrd="0" presId="urn:microsoft.com/office/officeart/2008/layout/VerticalCurvedList"/>
    <dgm:cxn modelId="{7B817ECA-92C2-4414-9075-A8BCED1880C3}" type="presParOf" srcId="{A2ACAD44-6EC2-4466-8139-5D0FDCF4ED56}" destId="{6B0AE32F-5DBC-4B32-AD78-A28ED793106E}" srcOrd="4" destOrd="0" presId="urn:microsoft.com/office/officeart/2008/layout/VerticalCurvedList"/>
    <dgm:cxn modelId="{A939CB7F-96F7-48C6-8C32-53BB952DABE6}" type="presParOf" srcId="{6B0AE32F-5DBC-4B32-AD78-A28ED793106E}" destId="{F9912B68-883C-4198-BD5F-1DF5A43C261F}" srcOrd="0" destOrd="0" presId="urn:microsoft.com/office/officeart/2008/layout/VerticalCurvedList"/>
    <dgm:cxn modelId="{4D649839-ED07-4AC7-8E9D-16AECD91D13C}" type="presParOf" srcId="{A2ACAD44-6EC2-4466-8139-5D0FDCF4ED56}" destId="{833EC32A-BCE3-4A1C-AA7C-2F3CFAC6CBE7}" srcOrd="5" destOrd="0" presId="urn:microsoft.com/office/officeart/2008/layout/VerticalCurvedList"/>
    <dgm:cxn modelId="{ED882B88-1094-45E1-8A8E-E1E4362D9F6A}" type="presParOf" srcId="{A2ACAD44-6EC2-4466-8139-5D0FDCF4ED56}" destId="{B4EA07CE-BA59-4C28-A75C-D4038D2D9159}" srcOrd="6" destOrd="0" presId="urn:microsoft.com/office/officeart/2008/layout/VerticalCurvedList"/>
    <dgm:cxn modelId="{322E7C9C-0A35-45E7-AEAE-B02B9A18A67D}" type="presParOf" srcId="{B4EA07CE-BA59-4C28-A75C-D4038D2D9159}" destId="{3CC8B8C8-BF4C-43E9-9EC1-4DF9F806B50F}" srcOrd="0" destOrd="0" presId="urn:microsoft.com/office/officeart/2008/layout/VerticalCurvedList"/>
    <dgm:cxn modelId="{B62A7BBC-753D-4716-9ED9-BAEA0DCC700F}" type="presParOf" srcId="{A2ACAD44-6EC2-4466-8139-5D0FDCF4ED56}" destId="{F6751594-E686-4F44-A03E-2DD38AFCB548}" srcOrd="7" destOrd="0" presId="urn:microsoft.com/office/officeart/2008/layout/VerticalCurvedList"/>
    <dgm:cxn modelId="{B55B19C2-F13C-4423-9AD3-EC9B02BE9FDF}" type="presParOf" srcId="{A2ACAD44-6EC2-4466-8139-5D0FDCF4ED56}" destId="{D5DE76F0-99C9-49D7-BE9B-23B9DE1501E5}" srcOrd="8" destOrd="0" presId="urn:microsoft.com/office/officeart/2008/layout/VerticalCurvedList"/>
    <dgm:cxn modelId="{FEA3526C-5A76-4969-81B6-255D76834E37}" type="presParOf" srcId="{D5DE76F0-99C9-49D7-BE9B-23B9DE1501E5}" destId="{79B99050-25CC-4AB2-8F60-9E8B18F696E9}" srcOrd="0" destOrd="0" presId="urn:microsoft.com/office/officeart/2008/layout/VerticalCurvedList"/>
    <dgm:cxn modelId="{761F0AA9-C6B1-455E-AFBE-9EA17BDCB3BC}" type="presParOf" srcId="{A2ACAD44-6EC2-4466-8139-5D0FDCF4ED56}" destId="{D5946B72-7EBB-4C49-B702-2097EDF7F30D}" srcOrd="9" destOrd="0" presId="urn:microsoft.com/office/officeart/2008/layout/VerticalCurvedList"/>
    <dgm:cxn modelId="{83E6C698-54A5-4B31-B65C-2BAB35FB07AB}" type="presParOf" srcId="{A2ACAD44-6EC2-4466-8139-5D0FDCF4ED56}" destId="{CB691772-7E4D-4A30-A695-8450D61FE74C}" srcOrd="10" destOrd="0" presId="urn:microsoft.com/office/officeart/2008/layout/VerticalCurvedList"/>
    <dgm:cxn modelId="{0C0FA74C-A2EB-448E-B29C-556CBB7F4FF8}" type="presParOf" srcId="{CB691772-7E4D-4A30-A695-8450D61FE74C}" destId="{AD87D930-B21C-4554-8FBB-D31B2FB50E28}" srcOrd="0" destOrd="0" presId="urn:microsoft.com/office/officeart/2008/layout/VerticalCurvedList"/>
    <dgm:cxn modelId="{F3D1A82F-134F-4AF0-9F90-5899C62639C9}" type="presParOf" srcId="{A2ACAD44-6EC2-4466-8139-5D0FDCF4ED56}" destId="{C1446E9E-5338-4479-823C-7A4978582F38}" srcOrd="11" destOrd="0" presId="urn:microsoft.com/office/officeart/2008/layout/VerticalCurvedList"/>
    <dgm:cxn modelId="{12E32946-8DBF-4D5D-BA20-24CAD5EC31CE}" type="presParOf" srcId="{A2ACAD44-6EC2-4466-8139-5D0FDCF4ED56}" destId="{8DB6951D-7B44-4D4D-87BD-0F83385475FC}" srcOrd="12" destOrd="0" presId="urn:microsoft.com/office/officeart/2008/layout/VerticalCurvedList"/>
    <dgm:cxn modelId="{E0E4FD92-B7E8-4BFB-AFDC-7621BCFF7280}" type="presParOf" srcId="{8DB6951D-7B44-4D4D-87BD-0F83385475FC}" destId="{3A3D14DF-907A-43DA-B7B0-8BA7F504E4AD}" srcOrd="0" destOrd="0" presId="urn:microsoft.com/office/officeart/2008/layout/VerticalCurvedList"/>
    <dgm:cxn modelId="{50BE7C4B-6027-469B-AFC1-F1A6FE0102E3}" type="presParOf" srcId="{A2ACAD44-6EC2-4466-8139-5D0FDCF4ED56}" destId="{FCA75A7B-5F08-4EAE-9006-4FB065687E0F}" srcOrd="13" destOrd="0" presId="urn:microsoft.com/office/officeart/2008/layout/VerticalCurvedList"/>
    <dgm:cxn modelId="{BB09523F-8711-4110-99D1-FD2CD381BD54}" type="presParOf" srcId="{A2ACAD44-6EC2-4466-8139-5D0FDCF4ED56}" destId="{31E46201-A254-4751-95EE-B1E4DFC76A1F}" srcOrd="14" destOrd="0" presId="urn:microsoft.com/office/officeart/2008/layout/VerticalCurvedList"/>
    <dgm:cxn modelId="{91E471E1-C53E-49ED-AADD-8CFDEDD69EBC}" type="presParOf" srcId="{31E46201-A254-4751-95EE-B1E4DFC76A1F}" destId="{58511759-7FFB-480D-BBB1-D7A9CC12E2A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4AD29A-15EE-4A86-8E8E-D649C0C5B68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7DA9FA2-7DFD-40CE-B78B-D043DED77833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7EA002"/>
          </a:solidFill>
        </a:ln>
      </dgm:spPr>
      <dgm:t>
        <a:bodyPr/>
        <a:lstStyle/>
        <a:p>
          <a:r>
            <a:rPr lang="pl-PL" sz="1600" b="0" dirty="0">
              <a:solidFill>
                <a:schemeClr val="tx2">
                  <a:lumMod val="75000"/>
                </a:schemeClr>
              </a:solidFill>
            </a:rPr>
            <a:t>	       </a:t>
          </a:r>
          <a:r>
            <a:rPr lang="pl-PL" sz="1600" b="1" dirty="0">
              <a:solidFill>
                <a:schemeClr val="tx1"/>
              </a:solidFill>
            </a:rPr>
            <a:t>OCHRONA POWIETRZA</a:t>
          </a:r>
        </a:p>
      </dgm:t>
    </dgm:pt>
    <dgm:pt modelId="{3161939D-8FFD-4CEB-85AD-04BA128450BB}" type="parTrans" cxnId="{47650F10-6A7C-4074-BD37-02930116B496}">
      <dgm:prSet/>
      <dgm:spPr/>
      <dgm:t>
        <a:bodyPr/>
        <a:lstStyle/>
        <a:p>
          <a:endParaRPr lang="pl-PL" sz="1600"/>
        </a:p>
      </dgm:t>
    </dgm:pt>
    <dgm:pt modelId="{91E9FFAC-C326-4F18-83F4-E39EFDE5E21D}" type="sibTrans" cxnId="{47650F10-6A7C-4074-BD37-02930116B496}">
      <dgm:prSet/>
      <dgm:spPr/>
      <dgm:t>
        <a:bodyPr/>
        <a:lstStyle/>
        <a:p>
          <a:endParaRPr lang="pl-PL" sz="1600"/>
        </a:p>
      </dgm:t>
    </dgm:pt>
    <dgm:pt modelId="{B821C312-B489-4798-AD96-E8AEB0BCA2F8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92B54B"/>
          </a:solidFill>
        </a:ln>
      </dgm:spPr>
      <dgm:t>
        <a:bodyPr/>
        <a:lstStyle/>
        <a:p>
          <a:r>
            <a:rPr lang="pl-PL" sz="1600" b="1" dirty="0"/>
            <a:t>   	</a:t>
          </a:r>
          <a:r>
            <a:rPr lang="pl-PL" sz="1600" b="1" dirty="0">
              <a:solidFill>
                <a:schemeClr val="tx1"/>
              </a:solidFill>
            </a:rPr>
            <a:t>GOSPODARKA ODPADAMI I OCHRONA POWIERZCHNI ZIEMI</a:t>
          </a:r>
        </a:p>
      </dgm:t>
    </dgm:pt>
    <dgm:pt modelId="{193152D0-CEDE-4256-A2A0-2A468E9C83CE}" type="parTrans" cxnId="{CF2630BF-2878-48C0-8E0E-06201F31B7B7}">
      <dgm:prSet/>
      <dgm:spPr/>
      <dgm:t>
        <a:bodyPr/>
        <a:lstStyle/>
        <a:p>
          <a:endParaRPr lang="pl-PL" sz="1600"/>
        </a:p>
      </dgm:t>
    </dgm:pt>
    <dgm:pt modelId="{E081F8FE-C6B7-46AC-A55D-DCFAF4054C91}" type="sibTrans" cxnId="{CF2630BF-2878-48C0-8E0E-06201F31B7B7}">
      <dgm:prSet/>
      <dgm:spPr/>
      <dgm:t>
        <a:bodyPr/>
        <a:lstStyle/>
        <a:p>
          <a:endParaRPr lang="pl-PL" sz="1600"/>
        </a:p>
      </dgm:t>
    </dgm:pt>
    <dgm:pt modelId="{D3077DC1-5E66-4DCC-B8A2-BF66DD2D3573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r>
            <a:rPr lang="pl-PL" sz="16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dirty="0">
              <a:solidFill>
                <a:schemeClr val="tx1"/>
              </a:solidFill>
            </a:rPr>
            <a:t>OCHRONA WÓD I GOSPODARKA WODNA </a:t>
          </a:r>
        </a:p>
      </dgm:t>
    </dgm:pt>
    <dgm:pt modelId="{A84EF5CB-832B-4E9E-9548-C9AA778FDAAF}" type="sibTrans" cxnId="{20E621B4-8233-4CF8-A945-445422C246B4}">
      <dgm:prSet/>
      <dgm:spPr/>
      <dgm:t>
        <a:bodyPr/>
        <a:lstStyle/>
        <a:p>
          <a:endParaRPr lang="pl-PL" sz="1600"/>
        </a:p>
      </dgm:t>
    </dgm:pt>
    <dgm:pt modelId="{B2C36D44-7ECD-4C40-BCC3-E0B0C46513E0}" type="parTrans" cxnId="{20E621B4-8233-4CF8-A945-445422C246B4}">
      <dgm:prSet/>
      <dgm:spPr/>
      <dgm:t>
        <a:bodyPr/>
        <a:lstStyle/>
        <a:p>
          <a:endParaRPr lang="pl-PL" sz="1600"/>
        </a:p>
      </dgm:t>
    </dgm:pt>
    <dgm:pt modelId="{D084302F-E821-4D84-9A6C-4B66AFA0EFC3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r>
            <a:rPr lang="pl-PL" sz="1600" b="0" u="none" dirty="0">
              <a:solidFill>
                <a:schemeClr val="tx2">
                  <a:lumMod val="75000"/>
                </a:schemeClr>
              </a:solidFill>
            </a:rPr>
            <a:t>    	</a:t>
          </a:r>
          <a:r>
            <a:rPr lang="pl-PL" sz="1600" b="0" u="none" dirty="0">
              <a:solidFill>
                <a:schemeClr val="tx1"/>
              </a:solidFill>
            </a:rPr>
            <a:t>   </a:t>
          </a:r>
          <a:r>
            <a:rPr lang="pl-PL" sz="1600" b="1" u="none" dirty="0">
              <a:solidFill>
                <a:schemeClr val="tx1"/>
              </a:solidFill>
            </a:rPr>
            <a:t>BADANIA NAUKOWE I EKSPERTYZY</a:t>
          </a:r>
        </a:p>
      </dgm:t>
    </dgm:pt>
    <dgm:pt modelId="{BF587EA4-DFAB-4A32-B8E9-C2C8490F002B}" type="sibTrans" cxnId="{00277467-0B38-41B0-AA44-B4F4C57F91B0}">
      <dgm:prSet/>
      <dgm:spPr/>
      <dgm:t>
        <a:bodyPr/>
        <a:lstStyle/>
        <a:p>
          <a:endParaRPr lang="pl-PL" sz="1600"/>
        </a:p>
      </dgm:t>
    </dgm:pt>
    <dgm:pt modelId="{DF32F44F-A782-4E78-A4FE-2CBC0C54697B}" type="parTrans" cxnId="{00277467-0B38-41B0-AA44-B4F4C57F91B0}">
      <dgm:prSet/>
      <dgm:spPr/>
      <dgm:t>
        <a:bodyPr/>
        <a:lstStyle/>
        <a:p>
          <a:endParaRPr lang="pl-PL" sz="1600"/>
        </a:p>
      </dgm:t>
    </dgm:pt>
    <dgm:pt modelId="{B2B59151-1A7D-47EF-AD93-0344A7C48755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r>
            <a:rPr lang="pl-PL" sz="16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dirty="0">
              <a:solidFill>
                <a:schemeClr val="tx1"/>
              </a:solidFill>
            </a:rPr>
            <a:t>OCHRONA PRZYRODY I KRAJOBRAZU</a:t>
          </a:r>
        </a:p>
      </dgm:t>
    </dgm:pt>
    <dgm:pt modelId="{3DA8EA92-FF49-4EF5-8AE9-A6496B70298A}" type="parTrans" cxnId="{6984FCAE-EA4B-451D-8D69-CBD10F7009BA}">
      <dgm:prSet/>
      <dgm:spPr/>
      <dgm:t>
        <a:bodyPr/>
        <a:lstStyle/>
        <a:p>
          <a:endParaRPr lang="pl-PL"/>
        </a:p>
      </dgm:t>
    </dgm:pt>
    <dgm:pt modelId="{47B8E0C1-CE35-4F9D-824C-9416ED3CAF5B}" type="sibTrans" cxnId="{6984FCAE-EA4B-451D-8D69-CBD10F7009BA}">
      <dgm:prSet/>
      <dgm:spPr/>
      <dgm:t>
        <a:bodyPr/>
        <a:lstStyle/>
        <a:p>
          <a:endParaRPr lang="pl-PL"/>
        </a:p>
      </dgm:t>
    </dgm:pt>
    <dgm:pt modelId="{7C23F752-1B52-4B42-A646-3AF2E0755043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92B54B"/>
          </a:solidFill>
        </a:ln>
      </dgm:spPr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                 POZOSTAŁE ZADANIA OCHRONY ŚRODOWISKA</a:t>
          </a:r>
        </a:p>
      </dgm:t>
    </dgm:pt>
    <dgm:pt modelId="{E63DAF63-66AF-4965-AA80-CE2FCCDB8230}" type="parTrans" cxnId="{9AAA0E08-EBE9-4CB0-A4A1-7F6FFA7BAF68}">
      <dgm:prSet/>
      <dgm:spPr/>
      <dgm:t>
        <a:bodyPr/>
        <a:lstStyle/>
        <a:p>
          <a:endParaRPr lang="en-GB"/>
        </a:p>
      </dgm:t>
    </dgm:pt>
    <dgm:pt modelId="{61833582-7C2A-429A-8E12-C2246EC51B6D}" type="sibTrans" cxnId="{9AAA0E08-EBE9-4CB0-A4A1-7F6FFA7BAF68}">
      <dgm:prSet/>
      <dgm:spPr/>
      <dgm:t>
        <a:bodyPr/>
        <a:lstStyle/>
        <a:p>
          <a:endParaRPr lang="en-GB"/>
        </a:p>
      </dgm:t>
    </dgm:pt>
    <dgm:pt modelId="{01A6E45C-1E64-4CF7-A03B-CAE64CEFF83F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7EA002"/>
          </a:solidFill>
        </a:ln>
      </dgm:spPr>
      <dgm:t>
        <a:bodyPr/>
        <a:lstStyle/>
        <a:p>
          <a:r>
            <a:rPr lang="pl-PL" sz="2000" b="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dirty="0">
              <a:solidFill>
                <a:schemeClr val="tx1"/>
              </a:solidFill>
            </a:rPr>
            <a:t>EDUKACJA EKOLOGICZNA</a:t>
          </a:r>
        </a:p>
      </dgm:t>
    </dgm:pt>
    <dgm:pt modelId="{94340E13-B1B8-4DDA-84FF-D889EDCC4A5D}" type="parTrans" cxnId="{56C19415-4823-47D0-97A3-BF59E34E4B70}">
      <dgm:prSet/>
      <dgm:spPr/>
      <dgm:t>
        <a:bodyPr/>
        <a:lstStyle/>
        <a:p>
          <a:endParaRPr lang="pl-PL"/>
        </a:p>
      </dgm:t>
    </dgm:pt>
    <dgm:pt modelId="{776FC719-7C2E-4CEA-BB1F-42B8C82584A8}" type="sibTrans" cxnId="{56C19415-4823-47D0-97A3-BF59E34E4B70}">
      <dgm:prSet/>
      <dgm:spPr/>
      <dgm:t>
        <a:bodyPr/>
        <a:lstStyle/>
        <a:p>
          <a:endParaRPr lang="pl-PL"/>
        </a:p>
      </dgm:t>
    </dgm:pt>
    <dgm:pt modelId="{B5A02EB7-1517-4D93-ABBC-CBE36C37FF33}" type="pres">
      <dgm:prSet presAssocID="{2C4AD29A-15EE-4A86-8E8E-D649C0C5B688}" presName="Name0" presStyleCnt="0">
        <dgm:presLayoutVars>
          <dgm:chMax val="7"/>
          <dgm:chPref val="7"/>
          <dgm:dir/>
        </dgm:presLayoutVars>
      </dgm:prSet>
      <dgm:spPr/>
    </dgm:pt>
    <dgm:pt modelId="{A2ACAD44-6EC2-4466-8139-5D0FDCF4ED56}" type="pres">
      <dgm:prSet presAssocID="{2C4AD29A-15EE-4A86-8E8E-D649C0C5B688}" presName="Name1" presStyleCnt="0"/>
      <dgm:spPr/>
    </dgm:pt>
    <dgm:pt modelId="{79EED980-BB51-4F90-8E35-6D92C1956553}" type="pres">
      <dgm:prSet presAssocID="{2C4AD29A-15EE-4A86-8E8E-D649C0C5B688}" presName="cycle" presStyleCnt="0"/>
      <dgm:spPr/>
    </dgm:pt>
    <dgm:pt modelId="{1FB72B92-E12A-4FAF-8F0E-8F1CEC096DCE}" type="pres">
      <dgm:prSet presAssocID="{2C4AD29A-15EE-4A86-8E8E-D649C0C5B688}" presName="srcNode" presStyleLbl="node1" presStyleIdx="0" presStyleCnt="7"/>
      <dgm:spPr/>
    </dgm:pt>
    <dgm:pt modelId="{A4C57D04-F49E-485E-9ED2-267EA1ABBF6D}" type="pres">
      <dgm:prSet presAssocID="{2C4AD29A-15EE-4A86-8E8E-D649C0C5B688}" presName="conn" presStyleLbl="parChTrans1D2" presStyleIdx="0" presStyleCnt="1"/>
      <dgm:spPr/>
    </dgm:pt>
    <dgm:pt modelId="{530070BC-2AF8-45F9-9BD6-B97D38E420E5}" type="pres">
      <dgm:prSet presAssocID="{2C4AD29A-15EE-4A86-8E8E-D649C0C5B688}" presName="extraNode" presStyleLbl="node1" presStyleIdx="0" presStyleCnt="7"/>
      <dgm:spPr/>
    </dgm:pt>
    <dgm:pt modelId="{1AB13B6E-C0D5-4D4C-ACA1-B63BBF11AFA5}" type="pres">
      <dgm:prSet presAssocID="{2C4AD29A-15EE-4A86-8E8E-D649C0C5B688}" presName="dstNode" presStyleLbl="node1" presStyleIdx="0" presStyleCnt="7"/>
      <dgm:spPr/>
    </dgm:pt>
    <dgm:pt modelId="{A0C18647-271C-4A0C-9FE5-D0E5AB99009E}" type="pres">
      <dgm:prSet presAssocID="{77DA9FA2-7DFD-40CE-B78B-D043DED77833}" presName="text_1" presStyleLbl="node1" presStyleIdx="0" presStyleCnt="7" custScaleX="103476">
        <dgm:presLayoutVars>
          <dgm:bulletEnabled val="1"/>
        </dgm:presLayoutVars>
      </dgm:prSet>
      <dgm:spPr/>
    </dgm:pt>
    <dgm:pt modelId="{D21BAA9D-1FB7-4EA3-833D-1EDCE2F23B98}" type="pres">
      <dgm:prSet presAssocID="{77DA9FA2-7DFD-40CE-B78B-D043DED77833}" presName="accent_1" presStyleCnt="0"/>
      <dgm:spPr/>
    </dgm:pt>
    <dgm:pt modelId="{8B93AC3F-B975-4111-8C19-2B818FBF62F0}" type="pres">
      <dgm:prSet presAssocID="{77DA9FA2-7DFD-40CE-B78B-D043DED77833}" presName="accentRepeatNode" presStyleLbl="solidFgAcc1" presStyleIdx="0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AAB523CA-2775-4A09-BB2F-B9A26C2834FB}" type="pres">
      <dgm:prSet presAssocID="{D3077DC1-5E66-4DCC-B8A2-BF66DD2D3573}" presName="text_2" presStyleLbl="node1" presStyleIdx="1" presStyleCnt="7" custScaleX="100490" custLinFactNeighborX="3537" custLinFactNeighborY="2115">
        <dgm:presLayoutVars>
          <dgm:bulletEnabled val="1"/>
        </dgm:presLayoutVars>
      </dgm:prSet>
      <dgm:spPr/>
    </dgm:pt>
    <dgm:pt modelId="{6B0AE32F-5DBC-4B32-AD78-A28ED793106E}" type="pres">
      <dgm:prSet presAssocID="{D3077DC1-5E66-4DCC-B8A2-BF66DD2D3573}" presName="accent_2" presStyleCnt="0"/>
      <dgm:spPr/>
    </dgm:pt>
    <dgm:pt modelId="{F9912B68-883C-4198-BD5F-1DF5A43C261F}" type="pres">
      <dgm:prSet presAssocID="{D3077DC1-5E66-4DCC-B8A2-BF66DD2D3573}" presName="accentRepeatNode" presStyleLbl="solidFgAcc1" presStyleIdx="1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833EC32A-BCE3-4A1C-AA7C-2F3CFAC6CBE7}" type="pres">
      <dgm:prSet presAssocID="{B2B59151-1A7D-47EF-AD93-0344A7C48755}" presName="text_3" presStyleLbl="node1" presStyleIdx="2" presStyleCnt="7" custScaleX="102466" custLinFactNeighborX="1017" custLinFactNeighborY="5478">
        <dgm:presLayoutVars>
          <dgm:bulletEnabled val="1"/>
        </dgm:presLayoutVars>
      </dgm:prSet>
      <dgm:spPr/>
    </dgm:pt>
    <dgm:pt modelId="{B4EA07CE-BA59-4C28-A75C-D4038D2D9159}" type="pres">
      <dgm:prSet presAssocID="{B2B59151-1A7D-47EF-AD93-0344A7C48755}" presName="accent_3" presStyleCnt="0"/>
      <dgm:spPr/>
    </dgm:pt>
    <dgm:pt modelId="{3CC8B8C8-BF4C-43E9-9EC1-4DF9F806B50F}" type="pres">
      <dgm:prSet presAssocID="{B2B59151-1A7D-47EF-AD93-0344A7C48755}" presName="accentRepeatNode" presStyleLbl="solidFgAcc1" presStyleIdx="2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F6751594-E686-4F44-A03E-2DD38AFCB548}" type="pres">
      <dgm:prSet presAssocID="{D084302F-E821-4D84-9A6C-4B66AFA0EFC3}" presName="text_4" presStyleLbl="node1" presStyleIdx="3" presStyleCnt="7" custScaleX="105398" custLinFactNeighborX="2737" custLinFactNeighborY="5741">
        <dgm:presLayoutVars>
          <dgm:bulletEnabled val="1"/>
        </dgm:presLayoutVars>
      </dgm:prSet>
      <dgm:spPr/>
    </dgm:pt>
    <dgm:pt modelId="{D5DE76F0-99C9-49D7-BE9B-23B9DE1501E5}" type="pres">
      <dgm:prSet presAssocID="{D084302F-E821-4D84-9A6C-4B66AFA0EFC3}" presName="accent_4" presStyleCnt="0"/>
      <dgm:spPr/>
    </dgm:pt>
    <dgm:pt modelId="{79B99050-25CC-4AB2-8F60-9E8B18F696E9}" type="pres">
      <dgm:prSet presAssocID="{D084302F-E821-4D84-9A6C-4B66AFA0EFC3}" presName="accentRepeatNode" presStyleLbl="solidFgAcc1" presStyleIdx="3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D5946B72-7EBB-4C49-B702-2097EDF7F30D}" type="pres">
      <dgm:prSet presAssocID="{B821C312-B489-4798-AD96-E8AEB0BCA2F8}" presName="text_5" presStyleLbl="node1" presStyleIdx="4" presStyleCnt="7" custScaleX="104154">
        <dgm:presLayoutVars>
          <dgm:bulletEnabled val="1"/>
        </dgm:presLayoutVars>
      </dgm:prSet>
      <dgm:spPr/>
    </dgm:pt>
    <dgm:pt modelId="{CB691772-7E4D-4A30-A695-8450D61FE74C}" type="pres">
      <dgm:prSet presAssocID="{B821C312-B489-4798-AD96-E8AEB0BCA2F8}" presName="accent_5" presStyleCnt="0"/>
      <dgm:spPr/>
    </dgm:pt>
    <dgm:pt modelId="{AD87D930-B21C-4554-8FBB-D31B2FB50E28}" type="pres">
      <dgm:prSet presAssocID="{B821C312-B489-4798-AD96-E8AEB0BCA2F8}" presName="accentRepeatNode" presStyleLbl="solidFgAcc1" presStyleIdx="4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C1446E9E-5338-4479-823C-7A4978582F38}" type="pres">
      <dgm:prSet presAssocID="{7C23F752-1B52-4B42-A646-3AF2E0755043}" presName="text_6" presStyleLbl="node1" presStyleIdx="5" presStyleCnt="7" custScaleX="103965" custScaleY="120193" custLinFactNeighborX="-41" custLinFactNeighborY="369">
        <dgm:presLayoutVars>
          <dgm:bulletEnabled val="1"/>
        </dgm:presLayoutVars>
      </dgm:prSet>
      <dgm:spPr/>
    </dgm:pt>
    <dgm:pt modelId="{8DB6951D-7B44-4D4D-87BD-0F83385475FC}" type="pres">
      <dgm:prSet presAssocID="{7C23F752-1B52-4B42-A646-3AF2E0755043}" presName="accent_6" presStyleCnt="0"/>
      <dgm:spPr/>
    </dgm:pt>
    <dgm:pt modelId="{3A3D14DF-907A-43DA-B7B0-8BA7F504E4AD}" type="pres">
      <dgm:prSet presAssocID="{7C23F752-1B52-4B42-A646-3AF2E0755043}" presName="accentRepeatNode" presStyleLbl="solidFgAcc1" presStyleIdx="5" presStyleCnt="7"/>
      <dgm:spPr>
        <a:solidFill>
          <a:srgbClr val="7EA002"/>
        </a:solidFill>
        <a:ln>
          <a:solidFill>
            <a:srgbClr val="548235"/>
          </a:solidFill>
        </a:ln>
      </dgm:spPr>
    </dgm:pt>
    <dgm:pt modelId="{56C4E5CC-F770-4FDE-B2C6-1E0FEF3D5EDB}" type="pres">
      <dgm:prSet presAssocID="{01A6E45C-1E64-4CF7-A03B-CAE64CEFF83F}" presName="text_7" presStyleLbl="node1" presStyleIdx="6" presStyleCnt="7" custScaleX="103476">
        <dgm:presLayoutVars>
          <dgm:bulletEnabled val="1"/>
        </dgm:presLayoutVars>
      </dgm:prSet>
      <dgm:spPr/>
    </dgm:pt>
    <dgm:pt modelId="{00079C5D-2539-4951-9CA2-CFE4C162CA10}" type="pres">
      <dgm:prSet presAssocID="{01A6E45C-1E64-4CF7-A03B-CAE64CEFF83F}" presName="accent_7" presStyleCnt="0"/>
      <dgm:spPr/>
    </dgm:pt>
    <dgm:pt modelId="{8AB7B058-54E5-4704-8F08-8EEFA578CAF5}" type="pres">
      <dgm:prSet presAssocID="{01A6E45C-1E64-4CF7-A03B-CAE64CEFF83F}" presName="accentRepeatNode" presStyleLbl="solidFgAcc1" presStyleIdx="6" presStyleCnt="7"/>
      <dgm:spPr>
        <a:solidFill>
          <a:srgbClr val="7EA002"/>
        </a:solidFill>
      </dgm:spPr>
    </dgm:pt>
  </dgm:ptLst>
  <dgm:cxnLst>
    <dgm:cxn modelId="{B711AF06-1A04-449F-BCBA-2CBB717B5D6E}" type="presOf" srcId="{01A6E45C-1E64-4CF7-A03B-CAE64CEFF83F}" destId="{56C4E5CC-F770-4FDE-B2C6-1E0FEF3D5EDB}" srcOrd="0" destOrd="0" presId="urn:microsoft.com/office/officeart/2008/layout/VerticalCurvedList"/>
    <dgm:cxn modelId="{9AAA0E08-EBE9-4CB0-A4A1-7F6FFA7BAF68}" srcId="{2C4AD29A-15EE-4A86-8E8E-D649C0C5B688}" destId="{7C23F752-1B52-4B42-A646-3AF2E0755043}" srcOrd="5" destOrd="0" parTransId="{E63DAF63-66AF-4965-AA80-CE2FCCDB8230}" sibTransId="{61833582-7C2A-429A-8E12-C2246EC51B6D}"/>
    <dgm:cxn modelId="{47650F10-6A7C-4074-BD37-02930116B496}" srcId="{2C4AD29A-15EE-4A86-8E8E-D649C0C5B688}" destId="{77DA9FA2-7DFD-40CE-B78B-D043DED77833}" srcOrd="0" destOrd="0" parTransId="{3161939D-8FFD-4CEB-85AD-04BA128450BB}" sibTransId="{91E9FFAC-C326-4F18-83F4-E39EFDE5E21D}"/>
    <dgm:cxn modelId="{56C19415-4823-47D0-97A3-BF59E34E4B70}" srcId="{2C4AD29A-15EE-4A86-8E8E-D649C0C5B688}" destId="{01A6E45C-1E64-4CF7-A03B-CAE64CEFF83F}" srcOrd="6" destOrd="0" parTransId="{94340E13-B1B8-4DDA-84FF-D889EDCC4A5D}" sibTransId="{776FC719-7C2E-4CEA-BB1F-42B8C82584A8}"/>
    <dgm:cxn modelId="{00277467-0B38-41B0-AA44-B4F4C57F91B0}" srcId="{2C4AD29A-15EE-4A86-8E8E-D649C0C5B688}" destId="{D084302F-E821-4D84-9A6C-4B66AFA0EFC3}" srcOrd="3" destOrd="0" parTransId="{DF32F44F-A782-4E78-A4FE-2CBC0C54697B}" sibTransId="{BF587EA4-DFAB-4A32-B8E9-C2C8490F002B}"/>
    <dgm:cxn modelId="{A83C4F48-516C-40F4-ABCB-0D6B7190060A}" type="presOf" srcId="{B2B59151-1A7D-47EF-AD93-0344A7C48755}" destId="{833EC32A-BCE3-4A1C-AA7C-2F3CFAC6CBE7}" srcOrd="0" destOrd="0" presId="urn:microsoft.com/office/officeart/2008/layout/VerticalCurvedList"/>
    <dgm:cxn modelId="{F6FFD556-CA27-4BB3-A282-59A0DDC1C5F5}" type="presOf" srcId="{91E9FFAC-C326-4F18-83F4-E39EFDE5E21D}" destId="{A4C57D04-F49E-485E-9ED2-267EA1ABBF6D}" srcOrd="0" destOrd="0" presId="urn:microsoft.com/office/officeart/2008/layout/VerticalCurvedList"/>
    <dgm:cxn modelId="{F0E86886-158E-45AD-BF1B-0E7E0D95AD8D}" type="presOf" srcId="{7C23F752-1B52-4B42-A646-3AF2E0755043}" destId="{C1446E9E-5338-4479-823C-7A4978582F38}" srcOrd="0" destOrd="0" presId="urn:microsoft.com/office/officeart/2008/layout/VerticalCurvedList"/>
    <dgm:cxn modelId="{84FF1F92-7891-4E7D-8EC1-66267EEA8F69}" type="presOf" srcId="{D084302F-E821-4D84-9A6C-4B66AFA0EFC3}" destId="{F6751594-E686-4F44-A03E-2DD38AFCB548}" srcOrd="0" destOrd="0" presId="urn:microsoft.com/office/officeart/2008/layout/VerticalCurvedList"/>
    <dgm:cxn modelId="{4DF61393-548A-4C21-BDEA-78CE3A5CB08A}" type="presOf" srcId="{2C4AD29A-15EE-4A86-8E8E-D649C0C5B688}" destId="{B5A02EB7-1517-4D93-ABBC-CBE36C37FF33}" srcOrd="0" destOrd="0" presId="urn:microsoft.com/office/officeart/2008/layout/VerticalCurvedList"/>
    <dgm:cxn modelId="{E770859F-0CA5-4025-80CE-F2A855E1A7B2}" type="presOf" srcId="{B821C312-B489-4798-AD96-E8AEB0BCA2F8}" destId="{D5946B72-7EBB-4C49-B702-2097EDF7F30D}" srcOrd="0" destOrd="0" presId="urn:microsoft.com/office/officeart/2008/layout/VerticalCurvedList"/>
    <dgm:cxn modelId="{518565A9-D6D2-4846-8F95-4CE619AB14E3}" type="presOf" srcId="{77DA9FA2-7DFD-40CE-B78B-D043DED77833}" destId="{A0C18647-271C-4A0C-9FE5-D0E5AB99009E}" srcOrd="0" destOrd="0" presId="urn:microsoft.com/office/officeart/2008/layout/VerticalCurvedList"/>
    <dgm:cxn modelId="{6984FCAE-EA4B-451D-8D69-CBD10F7009BA}" srcId="{2C4AD29A-15EE-4A86-8E8E-D649C0C5B688}" destId="{B2B59151-1A7D-47EF-AD93-0344A7C48755}" srcOrd="2" destOrd="0" parTransId="{3DA8EA92-FF49-4EF5-8AE9-A6496B70298A}" sibTransId="{47B8E0C1-CE35-4F9D-824C-9416ED3CAF5B}"/>
    <dgm:cxn modelId="{20E621B4-8233-4CF8-A945-445422C246B4}" srcId="{2C4AD29A-15EE-4A86-8E8E-D649C0C5B688}" destId="{D3077DC1-5E66-4DCC-B8A2-BF66DD2D3573}" srcOrd="1" destOrd="0" parTransId="{B2C36D44-7ECD-4C40-BCC3-E0B0C46513E0}" sibTransId="{A84EF5CB-832B-4E9E-9548-C9AA778FDAAF}"/>
    <dgm:cxn modelId="{E8FD34B7-F289-403B-9B44-34425204BAB7}" type="presOf" srcId="{D3077DC1-5E66-4DCC-B8A2-BF66DD2D3573}" destId="{AAB523CA-2775-4A09-BB2F-B9A26C2834FB}" srcOrd="0" destOrd="0" presId="urn:microsoft.com/office/officeart/2008/layout/VerticalCurvedList"/>
    <dgm:cxn modelId="{CF2630BF-2878-48C0-8E0E-06201F31B7B7}" srcId="{2C4AD29A-15EE-4A86-8E8E-D649C0C5B688}" destId="{B821C312-B489-4798-AD96-E8AEB0BCA2F8}" srcOrd="4" destOrd="0" parTransId="{193152D0-CEDE-4256-A2A0-2A468E9C83CE}" sibTransId="{E081F8FE-C6B7-46AC-A55D-DCFAF4054C91}"/>
    <dgm:cxn modelId="{BF76FE06-A99C-4ADE-895F-ED4F9AA773FB}" type="presParOf" srcId="{B5A02EB7-1517-4D93-ABBC-CBE36C37FF33}" destId="{A2ACAD44-6EC2-4466-8139-5D0FDCF4ED56}" srcOrd="0" destOrd="0" presId="urn:microsoft.com/office/officeart/2008/layout/VerticalCurvedList"/>
    <dgm:cxn modelId="{0AC7A266-F757-4F15-95C5-770C13CEC71B}" type="presParOf" srcId="{A2ACAD44-6EC2-4466-8139-5D0FDCF4ED56}" destId="{79EED980-BB51-4F90-8E35-6D92C1956553}" srcOrd="0" destOrd="0" presId="urn:microsoft.com/office/officeart/2008/layout/VerticalCurvedList"/>
    <dgm:cxn modelId="{8722DC58-5B1D-426D-8514-8E6C05FAF2B5}" type="presParOf" srcId="{79EED980-BB51-4F90-8E35-6D92C1956553}" destId="{1FB72B92-E12A-4FAF-8F0E-8F1CEC096DCE}" srcOrd="0" destOrd="0" presId="urn:microsoft.com/office/officeart/2008/layout/VerticalCurvedList"/>
    <dgm:cxn modelId="{734D78E5-D5F1-4606-962A-07AD6E28B5B1}" type="presParOf" srcId="{79EED980-BB51-4F90-8E35-6D92C1956553}" destId="{A4C57D04-F49E-485E-9ED2-267EA1ABBF6D}" srcOrd="1" destOrd="0" presId="urn:microsoft.com/office/officeart/2008/layout/VerticalCurvedList"/>
    <dgm:cxn modelId="{7C25C049-D086-4432-921C-2C4035F822F4}" type="presParOf" srcId="{79EED980-BB51-4F90-8E35-6D92C1956553}" destId="{530070BC-2AF8-45F9-9BD6-B97D38E420E5}" srcOrd="2" destOrd="0" presId="urn:microsoft.com/office/officeart/2008/layout/VerticalCurvedList"/>
    <dgm:cxn modelId="{AB3ED07B-B0FD-4489-B4AE-BB247AC3DC28}" type="presParOf" srcId="{79EED980-BB51-4F90-8E35-6D92C1956553}" destId="{1AB13B6E-C0D5-4D4C-ACA1-B63BBF11AFA5}" srcOrd="3" destOrd="0" presId="urn:microsoft.com/office/officeart/2008/layout/VerticalCurvedList"/>
    <dgm:cxn modelId="{88EDF41D-8A49-4524-BE83-CEEBD8096EDD}" type="presParOf" srcId="{A2ACAD44-6EC2-4466-8139-5D0FDCF4ED56}" destId="{A0C18647-271C-4A0C-9FE5-D0E5AB99009E}" srcOrd="1" destOrd="0" presId="urn:microsoft.com/office/officeart/2008/layout/VerticalCurvedList"/>
    <dgm:cxn modelId="{79AAE721-F3CD-4C70-951C-7BB00E168BD3}" type="presParOf" srcId="{A2ACAD44-6EC2-4466-8139-5D0FDCF4ED56}" destId="{D21BAA9D-1FB7-4EA3-833D-1EDCE2F23B98}" srcOrd="2" destOrd="0" presId="urn:microsoft.com/office/officeart/2008/layout/VerticalCurvedList"/>
    <dgm:cxn modelId="{6D424A65-9DCD-478B-837F-63104EA747BB}" type="presParOf" srcId="{D21BAA9D-1FB7-4EA3-833D-1EDCE2F23B98}" destId="{8B93AC3F-B975-4111-8C19-2B818FBF62F0}" srcOrd="0" destOrd="0" presId="urn:microsoft.com/office/officeart/2008/layout/VerticalCurvedList"/>
    <dgm:cxn modelId="{DDCD0122-E567-4976-B13E-461F48B6C46D}" type="presParOf" srcId="{A2ACAD44-6EC2-4466-8139-5D0FDCF4ED56}" destId="{AAB523CA-2775-4A09-BB2F-B9A26C2834FB}" srcOrd="3" destOrd="0" presId="urn:microsoft.com/office/officeart/2008/layout/VerticalCurvedList"/>
    <dgm:cxn modelId="{D0D2C756-D54E-42A2-B060-3368573937D2}" type="presParOf" srcId="{A2ACAD44-6EC2-4466-8139-5D0FDCF4ED56}" destId="{6B0AE32F-5DBC-4B32-AD78-A28ED793106E}" srcOrd="4" destOrd="0" presId="urn:microsoft.com/office/officeart/2008/layout/VerticalCurvedList"/>
    <dgm:cxn modelId="{8216C205-8B74-496B-A024-47A0CE760B2A}" type="presParOf" srcId="{6B0AE32F-5DBC-4B32-AD78-A28ED793106E}" destId="{F9912B68-883C-4198-BD5F-1DF5A43C261F}" srcOrd="0" destOrd="0" presId="urn:microsoft.com/office/officeart/2008/layout/VerticalCurvedList"/>
    <dgm:cxn modelId="{02AD80C7-27FD-4F95-9E6B-A343322932A9}" type="presParOf" srcId="{A2ACAD44-6EC2-4466-8139-5D0FDCF4ED56}" destId="{833EC32A-BCE3-4A1C-AA7C-2F3CFAC6CBE7}" srcOrd="5" destOrd="0" presId="urn:microsoft.com/office/officeart/2008/layout/VerticalCurvedList"/>
    <dgm:cxn modelId="{399A0F96-0322-41BD-A62A-7E154BD508C5}" type="presParOf" srcId="{A2ACAD44-6EC2-4466-8139-5D0FDCF4ED56}" destId="{B4EA07CE-BA59-4C28-A75C-D4038D2D9159}" srcOrd="6" destOrd="0" presId="urn:microsoft.com/office/officeart/2008/layout/VerticalCurvedList"/>
    <dgm:cxn modelId="{C3D80999-80B0-4D2D-9639-683D06CD9C6A}" type="presParOf" srcId="{B4EA07CE-BA59-4C28-A75C-D4038D2D9159}" destId="{3CC8B8C8-BF4C-43E9-9EC1-4DF9F806B50F}" srcOrd="0" destOrd="0" presId="urn:microsoft.com/office/officeart/2008/layout/VerticalCurvedList"/>
    <dgm:cxn modelId="{CCBE31AE-50D8-49C7-9B75-96FB97674CDA}" type="presParOf" srcId="{A2ACAD44-6EC2-4466-8139-5D0FDCF4ED56}" destId="{F6751594-E686-4F44-A03E-2DD38AFCB548}" srcOrd="7" destOrd="0" presId="urn:microsoft.com/office/officeart/2008/layout/VerticalCurvedList"/>
    <dgm:cxn modelId="{62F23AE6-6EC9-4213-BE62-E7970EBD3686}" type="presParOf" srcId="{A2ACAD44-6EC2-4466-8139-5D0FDCF4ED56}" destId="{D5DE76F0-99C9-49D7-BE9B-23B9DE1501E5}" srcOrd="8" destOrd="0" presId="urn:microsoft.com/office/officeart/2008/layout/VerticalCurvedList"/>
    <dgm:cxn modelId="{D80C1FAE-B04E-445D-8CC4-B5267FFA790A}" type="presParOf" srcId="{D5DE76F0-99C9-49D7-BE9B-23B9DE1501E5}" destId="{79B99050-25CC-4AB2-8F60-9E8B18F696E9}" srcOrd="0" destOrd="0" presId="urn:microsoft.com/office/officeart/2008/layout/VerticalCurvedList"/>
    <dgm:cxn modelId="{E8D12A89-730F-4259-9058-94D0D2E2523E}" type="presParOf" srcId="{A2ACAD44-6EC2-4466-8139-5D0FDCF4ED56}" destId="{D5946B72-7EBB-4C49-B702-2097EDF7F30D}" srcOrd="9" destOrd="0" presId="urn:microsoft.com/office/officeart/2008/layout/VerticalCurvedList"/>
    <dgm:cxn modelId="{6A413469-66EA-4DE2-9617-8A7703AD6B05}" type="presParOf" srcId="{A2ACAD44-6EC2-4466-8139-5D0FDCF4ED56}" destId="{CB691772-7E4D-4A30-A695-8450D61FE74C}" srcOrd="10" destOrd="0" presId="urn:microsoft.com/office/officeart/2008/layout/VerticalCurvedList"/>
    <dgm:cxn modelId="{BFF006F2-1E13-4C51-AF4C-3C1405B0EFBB}" type="presParOf" srcId="{CB691772-7E4D-4A30-A695-8450D61FE74C}" destId="{AD87D930-B21C-4554-8FBB-D31B2FB50E28}" srcOrd="0" destOrd="0" presId="urn:microsoft.com/office/officeart/2008/layout/VerticalCurvedList"/>
    <dgm:cxn modelId="{F8C02BCC-07D2-44A7-9AE1-A924668935DF}" type="presParOf" srcId="{A2ACAD44-6EC2-4466-8139-5D0FDCF4ED56}" destId="{C1446E9E-5338-4479-823C-7A4978582F38}" srcOrd="11" destOrd="0" presId="urn:microsoft.com/office/officeart/2008/layout/VerticalCurvedList"/>
    <dgm:cxn modelId="{2B1847DF-6AEE-4F76-B6FC-F6AB1D4415FE}" type="presParOf" srcId="{A2ACAD44-6EC2-4466-8139-5D0FDCF4ED56}" destId="{8DB6951D-7B44-4D4D-87BD-0F83385475FC}" srcOrd="12" destOrd="0" presId="urn:microsoft.com/office/officeart/2008/layout/VerticalCurvedList"/>
    <dgm:cxn modelId="{49EC9B6E-636D-4CAB-90A1-FE2EE80D6F44}" type="presParOf" srcId="{8DB6951D-7B44-4D4D-87BD-0F83385475FC}" destId="{3A3D14DF-907A-43DA-B7B0-8BA7F504E4AD}" srcOrd="0" destOrd="0" presId="urn:microsoft.com/office/officeart/2008/layout/VerticalCurvedList"/>
    <dgm:cxn modelId="{B0BB85E3-E228-43B5-AA3C-9CDC0E439E02}" type="presParOf" srcId="{A2ACAD44-6EC2-4466-8139-5D0FDCF4ED56}" destId="{56C4E5CC-F770-4FDE-B2C6-1E0FEF3D5EDB}" srcOrd="13" destOrd="0" presId="urn:microsoft.com/office/officeart/2008/layout/VerticalCurvedList"/>
    <dgm:cxn modelId="{16A28783-F77A-4334-B9EB-8A6189B9CBE9}" type="presParOf" srcId="{A2ACAD44-6EC2-4466-8139-5D0FDCF4ED56}" destId="{00079C5D-2539-4951-9CA2-CFE4C162CA10}" srcOrd="14" destOrd="0" presId="urn:microsoft.com/office/officeart/2008/layout/VerticalCurvedList"/>
    <dgm:cxn modelId="{756020B5-F661-4E64-8C13-55CF63D1C97B}" type="presParOf" srcId="{00079C5D-2539-4951-9CA2-CFE4C162CA10}" destId="{8AB7B058-54E5-4704-8F08-8EEFA578CA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4AD29A-15EE-4A86-8E8E-D649C0C5B68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7DA9FA2-7DFD-40CE-B78B-D043DED77833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7EA002"/>
          </a:solidFill>
        </a:ln>
      </dgm:spPr>
      <dgm:t>
        <a:bodyPr/>
        <a:lstStyle/>
        <a:p>
          <a:pPr algn="l"/>
          <a:r>
            <a:rPr lang="pl-PL" sz="1600" b="1" dirty="0">
              <a:solidFill>
                <a:schemeClr val="tx1"/>
              </a:solidFill>
            </a:rPr>
            <a:t>           DOTACJE</a:t>
          </a:r>
        </a:p>
      </dgm:t>
    </dgm:pt>
    <dgm:pt modelId="{3161939D-8FFD-4CEB-85AD-04BA128450BB}" type="parTrans" cxnId="{47650F10-6A7C-4074-BD37-02930116B496}">
      <dgm:prSet/>
      <dgm:spPr/>
      <dgm:t>
        <a:bodyPr/>
        <a:lstStyle/>
        <a:p>
          <a:endParaRPr lang="pl-PL" sz="1600"/>
        </a:p>
      </dgm:t>
    </dgm:pt>
    <dgm:pt modelId="{91E9FFAC-C326-4F18-83F4-E39EFDE5E21D}" type="sibTrans" cxnId="{47650F10-6A7C-4074-BD37-02930116B496}">
      <dgm:prSet/>
      <dgm:spPr/>
      <dgm:t>
        <a:bodyPr/>
        <a:lstStyle/>
        <a:p>
          <a:endParaRPr lang="pl-PL" sz="1600"/>
        </a:p>
      </dgm:t>
    </dgm:pt>
    <dgm:pt modelId="{B821C312-B489-4798-AD96-E8AEB0BCA2F8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92B54B"/>
          </a:solidFill>
        </a:ln>
      </dgm:spPr>
      <dgm:t>
        <a:bodyPr/>
        <a:lstStyle/>
        <a:p>
          <a:pPr algn="ctr"/>
          <a:r>
            <a:rPr lang="pl-PL" sz="1600" b="1" dirty="0">
              <a:solidFill>
                <a:schemeClr val="tx1"/>
              </a:solidFill>
            </a:rPr>
            <a:t>NAGRODY ZA DZIAŁALNOŚĆ NA RZECZ OCHRONY ŚRODOWISKA                                                I GOSPODARKI WODNEJ</a:t>
          </a:r>
        </a:p>
      </dgm:t>
    </dgm:pt>
    <dgm:pt modelId="{193152D0-CEDE-4256-A2A0-2A468E9C83CE}" type="parTrans" cxnId="{CF2630BF-2878-48C0-8E0E-06201F31B7B7}">
      <dgm:prSet/>
      <dgm:spPr/>
      <dgm:t>
        <a:bodyPr/>
        <a:lstStyle/>
        <a:p>
          <a:endParaRPr lang="pl-PL" sz="1600"/>
        </a:p>
      </dgm:t>
    </dgm:pt>
    <dgm:pt modelId="{E081F8FE-C6B7-46AC-A55D-DCFAF4054C91}" type="sibTrans" cxnId="{CF2630BF-2878-48C0-8E0E-06201F31B7B7}">
      <dgm:prSet/>
      <dgm:spPr/>
      <dgm:t>
        <a:bodyPr/>
        <a:lstStyle/>
        <a:p>
          <a:endParaRPr lang="pl-PL" sz="1600"/>
        </a:p>
      </dgm:t>
    </dgm:pt>
    <dgm:pt modelId="{D3077DC1-5E66-4DCC-B8A2-BF66DD2D3573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pPr algn="l"/>
          <a:r>
            <a:rPr lang="pl-PL" sz="1600" b="1" dirty="0">
              <a:solidFill>
                <a:schemeClr val="tx1"/>
              </a:solidFill>
            </a:rPr>
            <a:t>PREFERENCYJNE POŻYCZKI</a:t>
          </a:r>
        </a:p>
      </dgm:t>
    </dgm:pt>
    <dgm:pt modelId="{A84EF5CB-832B-4E9E-9548-C9AA778FDAAF}" type="sibTrans" cxnId="{20E621B4-8233-4CF8-A945-445422C246B4}">
      <dgm:prSet/>
      <dgm:spPr/>
      <dgm:t>
        <a:bodyPr/>
        <a:lstStyle/>
        <a:p>
          <a:endParaRPr lang="pl-PL" sz="1600"/>
        </a:p>
      </dgm:t>
    </dgm:pt>
    <dgm:pt modelId="{B2C36D44-7ECD-4C40-BCC3-E0B0C46513E0}" type="parTrans" cxnId="{20E621B4-8233-4CF8-A945-445422C246B4}">
      <dgm:prSet/>
      <dgm:spPr/>
      <dgm:t>
        <a:bodyPr/>
        <a:lstStyle/>
        <a:p>
          <a:endParaRPr lang="pl-PL" sz="1600"/>
        </a:p>
      </dgm:t>
    </dgm:pt>
    <dgm:pt modelId="{D084302F-E821-4D84-9A6C-4B66AFA0EFC3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pPr algn="ctr"/>
          <a:r>
            <a:rPr lang="pl-PL" sz="1600" b="0" u="none" dirty="0">
              <a:solidFill>
                <a:schemeClr val="tx2">
                  <a:lumMod val="75000"/>
                </a:schemeClr>
              </a:solidFill>
            </a:rPr>
            <a:t>    </a:t>
          </a:r>
          <a:r>
            <a:rPr lang="pl-PL" sz="1600" b="1" u="none" dirty="0">
              <a:solidFill>
                <a:schemeClr val="tx1"/>
              </a:solidFill>
            </a:rPr>
            <a:t>PRZEKAZANIE ŚRODKÓW PAŃSTWOWYM JEDNOSTKOM BUDŻETOWYM</a:t>
          </a:r>
        </a:p>
      </dgm:t>
    </dgm:pt>
    <dgm:pt modelId="{BF587EA4-DFAB-4A32-B8E9-C2C8490F002B}" type="sibTrans" cxnId="{00277467-0B38-41B0-AA44-B4F4C57F91B0}">
      <dgm:prSet/>
      <dgm:spPr/>
      <dgm:t>
        <a:bodyPr/>
        <a:lstStyle/>
        <a:p>
          <a:endParaRPr lang="pl-PL" sz="1600"/>
        </a:p>
      </dgm:t>
    </dgm:pt>
    <dgm:pt modelId="{DF32F44F-A782-4E78-A4FE-2CBC0C54697B}" type="parTrans" cxnId="{00277467-0B38-41B0-AA44-B4F4C57F91B0}">
      <dgm:prSet/>
      <dgm:spPr/>
      <dgm:t>
        <a:bodyPr/>
        <a:lstStyle/>
        <a:p>
          <a:endParaRPr lang="pl-PL" sz="1600"/>
        </a:p>
      </dgm:t>
    </dgm:pt>
    <dgm:pt modelId="{B2B59151-1A7D-47EF-AD93-0344A7C48755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pPr algn="l"/>
          <a:r>
            <a:rPr lang="pl-PL" sz="1600" b="1" dirty="0">
              <a:solidFill>
                <a:schemeClr val="tx1"/>
              </a:solidFill>
            </a:rPr>
            <a:t>POŻYCZKO-DOTACJE</a:t>
          </a:r>
        </a:p>
      </dgm:t>
    </dgm:pt>
    <dgm:pt modelId="{3DA8EA92-FF49-4EF5-8AE9-A6496B70298A}" type="parTrans" cxnId="{6984FCAE-EA4B-451D-8D69-CBD10F7009BA}">
      <dgm:prSet/>
      <dgm:spPr/>
      <dgm:t>
        <a:bodyPr/>
        <a:lstStyle/>
        <a:p>
          <a:endParaRPr lang="pl-PL"/>
        </a:p>
      </dgm:t>
    </dgm:pt>
    <dgm:pt modelId="{47B8E0C1-CE35-4F9D-824C-9416ED3CAF5B}" type="sibTrans" cxnId="{6984FCAE-EA4B-451D-8D69-CBD10F7009BA}">
      <dgm:prSet/>
      <dgm:spPr/>
      <dgm:t>
        <a:bodyPr/>
        <a:lstStyle/>
        <a:p>
          <a:endParaRPr lang="pl-PL"/>
        </a:p>
      </dgm:t>
    </dgm:pt>
    <dgm:pt modelId="{B5A02EB7-1517-4D93-ABBC-CBE36C37FF33}" type="pres">
      <dgm:prSet presAssocID="{2C4AD29A-15EE-4A86-8E8E-D649C0C5B688}" presName="Name0" presStyleCnt="0">
        <dgm:presLayoutVars>
          <dgm:chMax val="7"/>
          <dgm:chPref val="7"/>
          <dgm:dir/>
        </dgm:presLayoutVars>
      </dgm:prSet>
      <dgm:spPr/>
    </dgm:pt>
    <dgm:pt modelId="{A2ACAD44-6EC2-4466-8139-5D0FDCF4ED56}" type="pres">
      <dgm:prSet presAssocID="{2C4AD29A-15EE-4A86-8E8E-D649C0C5B688}" presName="Name1" presStyleCnt="0"/>
      <dgm:spPr/>
    </dgm:pt>
    <dgm:pt modelId="{79EED980-BB51-4F90-8E35-6D92C1956553}" type="pres">
      <dgm:prSet presAssocID="{2C4AD29A-15EE-4A86-8E8E-D649C0C5B688}" presName="cycle" presStyleCnt="0"/>
      <dgm:spPr/>
    </dgm:pt>
    <dgm:pt modelId="{1FB72B92-E12A-4FAF-8F0E-8F1CEC096DCE}" type="pres">
      <dgm:prSet presAssocID="{2C4AD29A-15EE-4A86-8E8E-D649C0C5B688}" presName="srcNode" presStyleLbl="node1" presStyleIdx="0" presStyleCnt="5"/>
      <dgm:spPr/>
    </dgm:pt>
    <dgm:pt modelId="{A4C57D04-F49E-485E-9ED2-267EA1ABBF6D}" type="pres">
      <dgm:prSet presAssocID="{2C4AD29A-15EE-4A86-8E8E-D649C0C5B688}" presName="conn" presStyleLbl="parChTrans1D2" presStyleIdx="0" presStyleCnt="1"/>
      <dgm:spPr/>
    </dgm:pt>
    <dgm:pt modelId="{530070BC-2AF8-45F9-9BD6-B97D38E420E5}" type="pres">
      <dgm:prSet presAssocID="{2C4AD29A-15EE-4A86-8E8E-D649C0C5B688}" presName="extraNode" presStyleLbl="node1" presStyleIdx="0" presStyleCnt="5"/>
      <dgm:spPr/>
    </dgm:pt>
    <dgm:pt modelId="{1AB13B6E-C0D5-4D4C-ACA1-B63BBF11AFA5}" type="pres">
      <dgm:prSet presAssocID="{2C4AD29A-15EE-4A86-8E8E-D649C0C5B688}" presName="dstNode" presStyleLbl="node1" presStyleIdx="0" presStyleCnt="5"/>
      <dgm:spPr/>
    </dgm:pt>
    <dgm:pt modelId="{A0C18647-271C-4A0C-9FE5-D0E5AB99009E}" type="pres">
      <dgm:prSet presAssocID="{77DA9FA2-7DFD-40CE-B78B-D043DED77833}" presName="text_1" presStyleLbl="node1" presStyleIdx="0" presStyleCnt="5" custScaleX="103476">
        <dgm:presLayoutVars>
          <dgm:bulletEnabled val="1"/>
        </dgm:presLayoutVars>
      </dgm:prSet>
      <dgm:spPr/>
    </dgm:pt>
    <dgm:pt modelId="{D21BAA9D-1FB7-4EA3-833D-1EDCE2F23B98}" type="pres">
      <dgm:prSet presAssocID="{77DA9FA2-7DFD-40CE-B78B-D043DED77833}" presName="accent_1" presStyleCnt="0"/>
      <dgm:spPr/>
    </dgm:pt>
    <dgm:pt modelId="{8B93AC3F-B975-4111-8C19-2B818FBF62F0}" type="pres">
      <dgm:prSet presAssocID="{77DA9FA2-7DFD-40CE-B78B-D043DED77833}" presName="accentRepeatNode" presStyleLbl="solidFgAcc1" presStyleIdx="0" presStyleCnt="5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AAB523CA-2775-4A09-BB2F-B9A26C2834FB}" type="pres">
      <dgm:prSet presAssocID="{D3077DC1-5E66-4DCC-B8A2-BF66DD2D3573}" presName="text_2" presStyleLbl="node1" presStyleIdx="1" presStyleCnt="5" custScaleX="100490" custLinFactNeighborX="3537" custLinFactNeighborY="2115">
        <dgm:presLayoutVars>
          <dgm:bulletEnabled val="1"/>
        </dgm:presLayoutVars>
      </dgm:prSet>
      <dgm:spPr/>
    </dgm:pt>
    <dgm:pt modelId="{6B0AE32F-5DBC-4B32-AD78-A28ED793106E}" type="pres">
      <dgm:prSet presAssocID="{D3077DC1-5E66-4DCC-B8A2-BF66DD2D3573}" presName="accent_2" presStyleCnt="0"/>
      <dgm:spPr/>
    </dgm:pt>
    <dgm:pt modelId="{F9912B68-883C-4198-BD5F-1DF5A43C261F}" type="pres">
      <dgm:prSet presAssocID="{D3077DC1-5E66-4DCC-B8A2-BF66DD2D3573}" presName="accentRepeatNode" presStyleLbl="solidFgAcc1" presStyleIdx="1" presStyleCnt="5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833EC32A-BCE3-4A1C-AA7C-2F3CFAC6CBE7}" type="pres">
      <dgm:prSet presAssocID="{B2B59151-1A7D-47EF-AD93-0344A7C48755}" presName="text_3" presStyleLbl="node1" presStyleIdx="2" presStyleCnt="5" custScaleX="102466" custLinFactNeighborX="1017" custLinFactNeighborY="5478">
        <dgm:presLayoutVars>
          <dgm:bulletEnabled val="1"/>
        </dgm:presLayoutVars>
      </dgm:prSet>
      <dgm:spPr/>
    </dgm:pt>
    <dgm:pt modelId="{B4EA07CE-BA59-4C28-A75C-D4038D2D9159}" type="pres">
      <dgm:prSet presAssocID="{B2B59151-1A7D-47EF-AD93-0344A7C48755}" presName="accent_3" presStyleCnt="0"/>
      <dgm:spPr/>
    </dgm:pt>
    <dgm:pt modelId="{3CC8B8C8-BF4C-43E9-9EC1-4DF9F806B50F}" type="pres">
      <dgm:prSet presAssocID="{B2B59151-1A7D-47EF-AD93-0344A7C48755}" presName="accentRepeatNode" presStyleLbl="solidFgAcc1" presStyleIdx="2" presStyleCnt="5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F6751594-E686-4F44-A03E-2DD38AFCB548}" type="pres">
      <dgm:prSet presAssocID="{D084302F-E821-4D84-9A6C-4B66AFA0EFC3}" presName="text_4" presStyleLbl="node1" presStyleIdx="3" presStyleCnt="5" custScaleX="105398" custLinFactNeighborX="1858" custLinFactNeighborY="7919">
        <dgm:presLayoutVars>
          <dgm:bulletEnabled val="1"/>
        </dgm:presLayoutVars>
      </dgm:prSet>
      <dgm:spPr/>
    </dgm:pt>
    <dgm:pt modelId="{D5DE76F0-99C9-49D7-BE9B-23B9DE1501E5}" type="pres">
      <dgm:prSet presAssocID="{D084302F-E821-4D84-9A6C-4B66AFA0EFC3}" presName="accent_4" presStyleCnt="0"/>
      <dgm:spPr/>
    </dgm:pt>
    <dgm:pt modelId="{79B99050-25CC-4AB2-8F60-9E8B18F696E9}" type="pres">
      <dgm:prSet presAssocID="{D084302F-E821-4D84-9A6C-4B66AFA0EFC3}" presName="accentRepeatNode" presStyleLbl="solidFgAcc1" presStyleIdx="3" presStyleCnt="5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D5946B72-7EBB-4C49-B702-2097EDF7F30D}" type="pres">
      <dgm:prSet presAssocID="{B821C312-B489-4798-AD96-E8AEB0BCA2F8}" presName="text_5" presStyleLbl="node1" presStyleIdx="4" presStyleCnt="5" custScaleX="104154">
        <dgm:presLayoutVars>
          <dgm:bulletEnabled val="1"/>
        </dgm:presLayoutVars>
      </dgm:prSet>
      <dgm:spPr/>
    </dgm:pt>
    <dgm:pt modelId="{CB691772-7E4D-4A30-A695-8450D61FE74C}" type="pres">
      <dgm:prSet presAssocID="{B821C312-B489-4798-AD96-E8AEB0BCA2F8}" presName="accent_5" presStyleCnt="0"/>
      <dgm:spPr/>
    </dgm:pt>
    <dgm:pt modelId="{AD87D930-B21C-4554-8FBB-D31B2FB50E28}" type="pres">
      <dgm:prSet presAssocID="{B821C312-B489-4798-AD96-E8AEB0BCA2F8}" presName="accentRepeatNode" presStyleLbl="solidFgAcc1" presStyleIdx="4" presStyleCnt="5"/>
      <dgm:spPr>
        <a:solidFill>
          <a:srgbClr val="7EA002"/>
        </a:solidFill>
        <a:ln w="9525">
          <a:solidFill>
            <a:srgbClr val="548235"/>
          </a:solidFill>
        </a:ln>
      </dgm:spPr>
    </dgm:pt>
  </dgm:ptLst>
  <dgm:cxnLst>
    <dgm:cxn modelId="{DFAF4A05-52B2-47F2-849F-771D9F3B6DB9}" type="presOf" srcId="{91E9FFAC-C326-4F18-83F4-E39EFDE5E21D}" destId="{A4C57D04-F49E-485E-9ED2-267EA1ABBF6D}" srcOrd="0" destOrd="0" presId="urn:microsoft.com/office/officeart/2008/layout/VerticalCurvedList"/>
    <dgm:cxn modelId="{47650F10-6A7C-4074-BD37-02930116B496}" srcId="{2C4AD29A-15EE-4A86-8E8E-D649C0C5B688}" destId="{77DA9FA2-7DFD-40CE-B78B-D043DED77833}" srcOrd="0" destOrd="0" parTransId="{3161939D-8FFD-4CEB-85AD-04BA128450BB}" sibTransId="{91E9FFAC-C326-4F18-83F4-E39EFDE5E21D}"/>
    <dgm:cxn modelId="{00277467-0B38-41B0-AA44-B4F4C57F91B0}" srcId="{2C4AD29A-15EE-4A86-8E8E-D649C0C5B688}" destId="{D084302F-E821-4D84-9A6C-4B66AFA0EFC3}" srcOrd="3" destOrd="0" parTransId="{DF32F44F-A782-4E78-A4FE-2CBC0C54697B}" sibTransId="{BF587EA4-DFAB-4A32-B8E9-C2C8490F002B}"/>
    <dgm:cxn modelId="{988FA979-8DDD-4354-B22C-74F1A807D338}" type="presOf" srcId="{2C4AD29A-15EE-4A86-8E8E-D649C0C5B688}" destId="{B5A02EB7-1517-4D93-ABBC-CBE36C37FF33}" srcOrd="0" destOrd="0" presId="urn:microsoft.com/office/officeart/2008/layout/VerticalCurvedList"/>
    <dgm:cxn modelId="{6984FCAE-EA4B-451D-8D69-CBD10F7009BA}" srcId="{2C4AD29A-15EE-4A86-8E8E-D649C0C5B688}" destId="{B2B59151-1A7D-47EF-AD93-0344A7C48755}" srcOrd="2" destOrd="0" parTransId="{3DA8EA92-FF49-4EF5-8AE9-A6496B70298A}" sibTransId="{47B8E0C1-CE35-4F9D-824C-9416ED3CAF5B}"/>
    <dgm:cxn modelId="{20E621B4-8233-4CF8-A945-445422C246B4}" srcId="{2C4AD29A-15EE-4A86-8E8E-D649C0C5B688}" destId="{D3077DC1-5E66-4DCC-B8A2-BF66DD2D3573}" srcOrd="1" destOrd="0" parTransId="{B2C36D44-7ECD-4C40-BCC3-E0B0C46513E0}" sibTransId="{A84EF5CB-832B-4E9E-9548-C9AA778FDAAF}"/>
    <dgm:cxn modelId="{CF2630BF-2878-48C0-8E0E-06201F31B7B7}" srcId="{2C4AD29A-15EE-4A86-8E8E-D649C0C5B688}" destId="{B821C312-B489-4798-AD96-E8AEB0BCA2F8}" srcOrd="4" destOrd="0" parTransId="{193152D0-CEDE-4256-A2A0-2A468E9C83CE}" sibTransId="{E081F8FE-C6B7-46AC-A55D-DCFAF4054C91}"/>
    <dgm:cxn modelId="{2A1B36C7-DF5B-4F19-B4BC-94AE93706285}" type="presOf" srcId="{D084302F-E821-4D84-9A6C-4B66AFA0EFC3}" destId="{F6751594-E686-4F44-A03E-2DD38AFCB548}" srcOrd="0" destOrd="0" presId="urn:microsoft.com/office/officeart/2008/layout/VerticalCurvedList"/>
    <dgm:cxn modelId="{EEA2F3D0-4A28-4528-826D-E9AEAD8BDD32}" type="presOf" srcId="{B2B59151-1A7D-47EF-AD93-0344A7C48755}" destId="{833EC32A-BCE3-4A1C-AA7C-2F3CFAC6CBE7}" srcOrd="0" destOrd="0" presId="urn:microsoft.com/office/officeart/2008/layout/VerticalCurvedList"/>
    <dgm:cxn modelId="{563E69D4-3813-44E4-A5B3-2E47EA70F8B3}" type="presOf" srcId="{D3077DC1-5E66-4DCC-B8A2-BF66DD2D3573}" destId="{AAB523CA-2775-4A09-BB2F-B9A26C2834FB}" srcOrd="0" destOrd="0" presId="urn:microsoft.com/office/officeart/2008/layout/VerticalCurvedList"/>
    <dgm:cxn modelId="{3F2654DC-4AC2-4232-B990-333FB62D5A77}" type="presOf" srcId="{77DA9FA2-7DFD-40CE-B78B-D043DED77833}" destId="{A0C18647-271C-4A0C-9FE5-D0E5AB99009E}" srcOrd="0" destOrd="0" presId="urn:microsoft.com/office/officeart/2008/layout/VerticalCurvedList"/>
    <dgm:cxn modelId="{DC1E2DE2-014B-4CEA-982E-52E9B63945C4}" type="presOf" srcId="{B821C312-B489-4798-AD96-E8AEB0BCA2F8}" destId="{D5946B72-7EBB-4C49-B702-2097EDF7F30D}" srcOrd="0" destOrd="0" presId="urn:microsoft.com/office/officeart/2008/layout/VerticalCurvedList"/>
    <dgm:cxn modelId="{261112C7-CADF-461C-AA06-FAA47427E3BF}" type="presParOf" srcId="{B5A02EB7-1517-4D93-ABBC-CBE36C37FF33}" destId="{A2ACAD44-6EC2-4466-8139-5D0FDCF4ED56}" srcOrd="0" destOrd="0" presId="urn:microsoft.com/office/officeart/2008/layout/VerticalCurvedList"/>
    <dgm:cxn modelId="{87613475-5378-4F2C-8C6B-69EA54835BDB}" type="presParOf" srcId="{A2ACAD44-6EC2-4466-8139-5D0FDCF4ED56}" destId="{79EED980-BB51-4F90-8E35-6D92C1956553}" srcOrd="0" destOrd="0" presId="urn:microsoft.com/office/officeart/2008/layout/VerticalCurvedList"/>
    <dgm:cxn modelId="{1D9A0949-7806-489D-88C1-A8F9553B737B}" type="presParOf" srcId="{79EED980-BB51-4F90-8E35-6D92C1956553}" destId="{1FB72B92-E12A-4FAF-8F0E-8F1CEC096DCE}" srcOrd="0" destOrd="0" presId="urn:microsoft.com/office/officeart/2008/layout/VerticalCurvedList"/>
    <dgm:cxn modelId="{2679EF59-C66D-4C9F-AD28-1A73D920BCD8}" type="presParOf" srcId="{79EED980-BB51-4F90-8E35-6D92C1956553}" destId="{A4C57D04-F49E-485E-9ED2-267EA1ABBF6D}" srcOrd="1" destOrd="0" presId="urn:microsoft.com/office/officeart/2008/layout/VerticalCurvedList"/>
    <dgm:cxn modelId="{C58D8E03-1886-4511-A9C9-B05C3F9C2469}" type="presParOf" srcId="{79EED980-BB51-4F90-8E35-6D92C1956553}" destId="{530070BC-2AF8-45F9-9BD6-B97D38E420E5}" srcOrd="2" destOrd="0" presId="urn:microsoft.com/office/officeart/2008/layout/VerticalCurvedList"/>
    <dgm:cxn modelId="{244FB808-AB9D-4A83-86A3-6222AF6A6FC8}" type="presParOf" srcId="{79EED980-BB51-4F90-8E35-6D92C1956553}" destId="{1AB13B6E-C0D5-4D4C-ACA1-B63BBF11AFA5}" srcOrd="3" destOrd="0" presId="urn:microsoft.com/office/officeart/2008/layout/VerticalCurvedList"/>
    <dgm:cxn modelId="{7215B6FD-6C7B-45DE-9629-BA5DACEE8E24}" type="presParOf" srcId="{A2ACAD44-6EC2-4466-8139-5D0FDCF4ED56}" destId="{A0C18647-271C-4A0C-9FE5-D0E5AB99009E}" srcOrd="1" destOrd="0" presId="urn:microsoft.com/office/officeart/2008/layout/VerticalCurvedList"/>
    <dgm:cxn modelId="{F3DD68F9-2E24-4B04-B56E-BB16893310FD}" type="presParOf" srcId="{A2ACAD44-6EC2-4466-8139-5D0FDCF4ED56}" destId="{D21BAA9D-1FB7-4EA3-833D-1EDCE2F23B98}" srcOrd="2" destOrd="0" presId="urn:microsoft.com/office/officeart/2008/layout/VerticalCurvedList"/>
    <dgm:cxn modelId="{402F9DF4-4F86-4E9E-8FB0-7B92AA7AD934}" type="presParOf" srcId="{D21BAA9D-1FB7-4EA3-833D-1EDCE2F23B98}" destId="{8B93AC3F-B975-4111-8C19-2B818FBF62F0}" srcOrd="0" destOrd="0" presId="urn:microsoft.com/office/officeart/2008/layout/VerticalCurvedList"/>
    <dgm:cxn modelId="{2F4902F2-75A2-4E3C-A07B-A5F566E6D508}" type="presParOf" srcId="{A2ACAD44-6EC2-4466-8139-5D0FDCF4ED56}" destId="{AAB523CA-2775-4A09-BB2F-B9A26C2834FB}" srcOrd="3" destOrd="0" presId="urn:microsoft.com/office/officeart/2008/layout/VerticalCurvedList"/>
    <dgm:cxn modelId="{1FEFD74E-41A2-4537-B586-707C661AB3B9}" type="presParOf" srcId="{A2ACAD44-6EC2-4466-8139-5D0FDCF4ED56}" destId="{6B0AE32F-5DBC-4B32-AD78-A28ED793106E}" srcOrd="4" destOrd="0" presId="urn:microsoft.com/office/officeart/2008/layout/VerticalCurvedList"/>
    <dgm:cxn modelId="{322A93CA-72A6-408B-AE5E-52BF60515448}" type="presParOf" srcId="{6B0AE32F-5DBC-4B32-AD78-A28ED793106E}" destId="{F9912B68-883C-4198-BD5F-1DF5A43C261F}" srcOrd="0" destOrd="0" presId="urn:microsoft.com/office/officeart/2008/layout/VerticalCurvedList"/>
    <dgm:cxn modelId="{0CF2C327-2C79-4425-9E66-3ACED24ED90D}" type="presParOf" srcId="{A2ACAD44-6EC2-4466-8139-5D0FDCF4ED56}" destId="{833EC32A-BCE3-4A1C-AA7C-2F3CFAC6CBE7}" srcOrd="5" destOrd="0" presId="urn:microsoft.com/office/officeart/2008/layout/VerticalCurvedList"/>
    <dgm:cxn modelId="{FDC0B3E1-534A-41EE-A940-EDED2D17CF7C}" type="presParOf" srcId="{A2ACAD44-6EC2-4466-8139-5D0FDCF4ED56}" destId="{B4EA07CE-BA59-4C28-A75C-D4038D2D9159}" srcOrd="6" destOrd="0" presId="urn:microsoft.com/office/officeart/2008/layout/VerticalCurvedList"/>
    <dgm:cxn modelId="{775AF653-A63D-4153-9331-7E68D1F736B5}" type="presParOf" srcId="{B4EA07CE-BA59-4C28-A75C-D4038D2D9159}" destId="{3CC8B8C8-BF4C-43E9-9EC1-4DF9F806B50F}" srcOrd="0" destOrd="0" presId="urn:microsoft.com/office/officeart/2008/layout/VerticalCurvedList"/>
    <dgm:cxn modelId="{590AC923-3E14-415C-9B46-567582AEFBA2}" type="presParOf" srcId="{A2ACAD44-6EC2-4466-8139-5D0FDCF4ED56}" destId="{F6751594-E686-4F44-A03E-2DD38AFCB548}" srcOrd="7" destOrd="0" presId="urn:microsoft.com/office/officeart/2008/layout/VerticalCurvedList"/>
    <dgm:cxn modelId="{4B207A35-9E76-42B6-A5A2-33CA73A5AE28}" type="presParOf" srcId="{A2ACAD44-6EC2-4466-8139-5D0FDCF4ED56}" destId="{D5DE76F0-99C9-49D7-BE9B-23B9DE1501E5}" srcOrd="8" destOrd="0" presId="urn:microsoft.com/office/officeart/2008/layout/VerticalCurvedList"/>
    <dgm:cxn modelId="{E47098AD-3F40-4D1C-BD83-38D7829CF58E}" type="presParOf" srcId="{D5DE76F0-99C9-49D7-BE9B-23B9DE1501E5}" destId="{79B99050-25CC-4AB2-8F60-9E8B18F696E9}" srcOrd="0" destOrd="0" presId="urn:microsoft.com/office/officeart/2008/layout/VerticalCurvedList"/>
    <dgm:cxn modelId="{5DAC34F1-C53B-4BD0-9E7A-527C5982D0CB}" type="presParOf" srcId="{A2ACAD44-6EC2-4466-8139-5D0FDCF4ED56}" destId="{D5946B72-7EBB-4C49-B702-2097EDF7F30D}" srcOrd="9" destOrd="0" presId="urn:microsoft.com/office/officeart/2008/layout/VerticalCurvedList"/>
    <dgm:cxn modelId="{DD83B7DB-D070-4B78-BB34-758DE7312BDC}" type="presParOf" srcId="{A2ACAD44-6EC2-4466-8139-5D0FDCF4ED56}" destId="{CB691772-7E4D-4A30-A695-8450D61FE74C}" srcOrd="10" destOrd="0" presId="urn:microsoft.com/office/officeart/2008/layout/VerticalCurvedList"/>
    <dgm:cxn modelId="{957CA3E1-5248-4D69-9E7F-DE8157493058}" type="presParOf" srcId="{CB691772-7E4D-4A30-A695-8450D61FE74C}" destId="{AD87D930-B21C-4554-8FBB-D31B2FB50E2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57D04-F49E-485E-9ED2-267EA1ABBF6D}">
      <dsp:nvSpPr>
        <dsp:cNvPr id="0" name=""/>
        <dsp:cNvSpPr/>
      </dsp:nvSpPr>
      <dsp:spPr>
        <a:xfrm>
          <a:off x="-4959011" y="-746709"/>
          <a:ext cx="5803358" cy="5803358"/>
        </a:xfrm>
        <a:prstGeom prst="blockArc">
          <a:avLst>
            <a:gd name="adj1" fmla="val 18900000"/>
            <a:gd name="adj2" fmla="val 2700000"/>
            <a:gd name="adj3" fmla="val 372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C18647-271C-4A0C-9FE5-D0E5AB99009E}">
      <dsp:nvSpPr>
        <dsp:cNvPr id="0" name=""/>
        <dsp:cNvSpPr/>
      </dsp:nvSpPr>
      <dsp:spPr>
        <a:xfrm>
          <a:off x="90483" y="195929"/>
          <a:ext cx="7376753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7EA00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kern="1200" dirty="0">
              <a:solidFill>
                <a:schemeClr val="tx1"/>
              </a:solidFill>
            </a:rPr>
            <a:t>JEDNOSTKI SAMORZĄDU TERYTORIALNEGO</a:t>
          </a:r>
        </a:p>
      </dsp:txBody>
      <dsp:txXfrm>
        <a:off x="90483" y="195929"/>
        <a:ext cx="7376753" cy="391687"/>
      </dsp:txXfrm>
    </dsp:sp>
    <dsp:sp modelId="{8B93AC3F-B975-4111-8C19-2B818FBF62F0}">
      <dsp:nvSpPr>
        <dsp:cNvPr id="0" name=""/>
        <dsp:cNvSpPr/>
      </dsp:nvSpPr>
      <dsp:spPr>
        <a:xfrm>
          <a:off x="-30420" y="146968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523CA-2775-4A09-BB2F-B9A26C2834FB}">
      <dsp:nvSpPr>
        <dsp:cNvPr id="0" name=""/>
        <dsp:cNvSpPr/>
      </dsp:nvSpPr>
      <dsp:spPr>
        <a:xfrm>
          <a:off x="681394" y="792089"/>
          <a:ext cx="6807436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kern="1200" dirty="0">
              <a:solidFill>
                <a:schemeClr val="tx1"/>
              </a:solidFill>
            </a:rPr>
            <a:t>PRZEDSIĘBIORCY</a:t>
          </a:r>
        </a:p>
      </dsp:txBody>
      <dsp:txXfrm>
        <a:off x="681394" y="792089"/>
        <a:ext cx="6807436" cy="391687"/>
      </dsp:txXfrm>
    </dsp:sp>
    <dsp:sp modelId="{F9912B68-883C-4198-BD5F-1DF5A43C261F}">
      <dsp:nvSpPr>
        <dsp:cNvPr id="0" name=""/>
        <dsp:cNvSpPr/>
      </dsp:nvSpPr>
      <dsp:spPr>
        <a:xfrm>
          <a:off x="324287" y="734844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3EC32A-BCE3-4A1C-AA7C-2F3CFAC6CBE7}">
      <dsp:nvSpPr>
        <dsp:cNvPr id="0" name=""/>
        <dsp:cNvSpPr/>
      </dsp:nvSpPr>
      <dsp:spPr>
        <a:xfrm>
          <a:off x="746706" y="1392706"/>
          <a:ext cx="6742124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kern="1200" dirty="0">
              <a:solidFill>
                <a:schemeClr val="tx1"/>
              </a:solidFill>
            </a:rPr>
            <a:t>ORGANIZACJE POZARZĄDOWE</a:t>
          </a:r>
        </a:p>
      </dsp:txBody>
      <dsp:txXfrm>
        <a:off x="746706" y="1392706"/>
        <a:ext cx="6742124" cy="391687"/>
      </dsp:txXfrm>
    </dsp:sp>
    <dsp:sp modelId="{3CC8B8C8-BF4C-43E9-9EC1-4DF9F806B50F}">
      <dsp:nvSpPr>
        <dsp:cNvPr id="0" name=""/>
        <dsp:cNvSpPr/>
      </dsp:nvSpPr>
      <dsp:spPr>
        <a:xfrm>
          <a:off x="518666" y="1322289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51594-E686-4F44-A03E-2DD38AFCB548}">
      <dsp:nvSpPr>
        <dsp:cNvPr id="0" name=""/>
        <dsp:cNvSpPr/>
      </dsp:nvSpPr>
      <dsp:spPr>
        <a:xfrm>
          <a:off x="649618" y="1981612"/>
          <a:ext cx="6869632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u="none" kern="1200" dirty="0">
              <a:solidFill>
                <a:schemeClr val="tx2">
                  <a:lumMod val="75000"/>
                </a:schemeClr>
              </a:solidFill>
            </a:rPr>
            <a:t>    	</a:t>
          </a:r>
          <a:r>
            <a:rPr lang="pl-PL" sz="1600" b="0" u="none" kern="1200" dirty="0">
              <a:solidFill>
                <a:schemeClr val="tx1"/>
              </a:solidFill>
            </a:rPr>
            <a:t>   </a:t>
          </a:r>
          <a:r>
            <a:rPr lang="pl-PL" sz="1600" b="1" u="none" kern="1200" dirty="0">
              <a:solidFill>
                <a:schemeClr val="tx1"/>
              </a:solidFill>
            </a:rPr>
            <a:t>UCZELNIE WYŻSZE</a:t>
          </a:r>
        </a:p>
      </dsp:txBody>
      <dsp:txXfrm>
        <a:off x="649618" y="1981612"/>
        <a:ext cx="6869632" cy="391687"/>
      </dsp:txXfrm>
    </dsp:sp>
    <dsp:sp modelId="{79B99050-25CC-4AB2-8F60-9E8B18F696E9}">
      <dsp:nvSpPr>
        <dsp:cNvPr id="0" name=""/>
        <dsp:cNvSpPr/>
      </dsp:nvSpPr>
      <dsp:spPr>
        <a:xfrm>
          <a:off x="580729" y="1910164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46B72-7EBB-4C49-B702-2097EDF7F30D}">
      <dsp:nvSpPr>
        <dsp:cNvPr id="0" name=""/>
        <dsp:cNvSpPr/>
      </dsp:nvSpPr>
      <dsp:spPr>
        <a:xfrm>
          <a:off x="626806" y="2547001"/>
          <a:ext cx="6853192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92B54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   	</a:t>
          </a:r>
          <a:r>
            <a:rPr lang="pl-PL" sz="1600" b="1" kern="1200" dirty="0">
              <a:solidFill>
                <a:schemeClr val="tx1"/>
              </a:solidFill>
            </a:rPr>
            <a:t>INSTYTUCJE KULTURY</a:t>
          </a:r>
        </a:p>
      </dsp:txBody>
      <dsp:txXfrm>
        <a:off x="626806" y="2547001"/>
        <a:ext cx="6853192" cy="391687"/>
      </dsp:txXfrm>
    </dsp:sp>
    <dsp:sp modelId="{AD87D930-B21C-4554-8FBB-D31B2FB50E28}">
      <dsp:nvSpPr>
        <dsp:cNvPr id="0" name=""/>
        <dsp:cNvSpPr/>
      </dsp:nvSpPr>
      <dsp:spPr>
        <a:xfrm>
          <a:off x="518666" y="2498040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446E9E-5338-4479-823C-7A4978582F38}">
      <dsp:nvSpPr>
        <dsp:cNvPr id="0" name=""/>
        <dsp:cNvSpPr/>
      </dsp:nvSpPr>
      <dsp:spPr>
        <a:xfrm>
          <a:off x="432015" y="3096344"/>
          <a:ext cx="7042841" cy="47078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92B54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            PAŃSTWOWE  JEDNOSTKI  BUDŻETOWE</a:t>
          </a:r>
        </a:p>
      </dsp:txBody>
      <dsp:txXfrm>
        <a:off x="432015" y="3096344"/>
        <a:ext cx="7042841" cy="470780"/>
      </dsp:txXfrm>
    </dsp:sp>
    <dsp:sp modelId="{3A3D14DF-907A-43DA-B7B0-8BA7F504E4AD}">
      <dsp:nvSpPr>
        <dsp:cNvPr id="0" name=""/>
        <dsp:cNvSpPr/>
      </dsp:nvSpPr>
      <dsp:spPr>
        <a:xfrm>
          <a:off x="324287" y="3085485"/>
          <a:ext cx="489609" cy="489609"/>
        </a:xfrm>
        <a:prstGeom prst="ellipse">
          <a:avLst/>
        </a:prstGeom>
        <a:solidFill>
          <a:srgbClr val="7EA002"/>
        </a:solidFill>
        <a:ln w="25400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A75A7B-5F08-4EAE-9006-4FB065687E0F}">
      <dsp:nvSpPr>
        <dsp:cNvPr id="0" name=""/>
        <dsp:cNvSpPr/>
      </dsp:nvSpPr>
      <dsp:spPr>
        <a:xfrm>
          <a:off x="78791" y="3744317"/>
          <a:ext cx="7400136" cy="347696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92B54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                 OSOBY FIZYCZNE</a:t>
          </a:r>
        </a:p>
      </dsp:txBody>
      <dsp:txXfrm>
        <a:off x="78791" y="3744317"/>
        <a:ext cx="7400136" cy="347696"/>
      </dsp:txXfrm>
    </dsp:sp>
    <dsp:sp modelId="{58511759-7FFB-480D-BBB1-D7A9CC12E2AF}">
      <dsp:nvSpPr>
        <dsp:cNvPr id="0" name=""/>
        <dsp:cNvSpPr/>
      </dsp:nvSpPr>
      <dsp:spPr>
        <a:xfrm>
          <a:off x="-30420" y="3673361"/>
          <a:ext cx="489609" cy="489609"/>
        </a:xfrm>
        <a:prstGeom prst="ellipse">
          <a:avLst/>
        </a:prstGeom>
        <a:solidFill>
          <a:srgbClr val="7EA002"/>
        </a:solidFill>
        <a:ln w="25400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57D04-F49E-485E-9ED2-267EA1ABBF6D}">
      <dsp:nvSpPr>
        <dsp:cNvPr id="0" name=""/>
        <dsp:cNvSpPr/>
      </dsp:nvSpPr>
      <dsp:spPr>
        <a:xfrm>
          <a:off x="-4959011" y="-746709"/>
          <a:ext cx="5803358" cy="5803358"/>
        </a:xfrm>
        <a:prstGeom prst="blockArc">
          <a:avLst>
            <a:gd name="adj1" fmla="val 18900000"/>
            <a:gd name="adj2" fmla="val 2700000"/>
            <a:gd name="adj3" fmla="val 372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C18647-271C-4A0C-9FE5-D0E5AB99009E}">
      <dsp:nvSpPr>
        <dsp:cNvPr id="0" name=""/>
        <dsp:cNvSpPr/>
      </dsp:nvSpPr>
      <dsp:spPr>
        <a:xfrm>
          <a:off x="90483" y="195929"/>
          <a:ext cx="7376753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7EA00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solidFill>
                <a:schemeClr val="tx2">
                  <a:lumMod val="75000"/>
                </a:schemeClr>
              </a:solidFill>
            </a:rPr>
            <a:t>	       </a:t>
          </a:r>
          <a:r>
            <a:rPr lang="pl-PL" sz="1600" b="1" kern="1200" dirty="0">
              <a:solidFill>
                <a:schemeClr val="tx1"/>
              </a:solidFill>
            </a:rPr>
            <a:t>OCHRONA POWIETRZA</a:t>
          </a:r>
        </a:p>
      </dsp:txBody>
      <dsp:txXfrm>
        <a:off x="90483" y="195929"/>
        <a:ext cx="7376753" cy="391687"/>
      </dsp:txXfrm>
    </dsp:sp>
    <dsp:sp modelId="{8B93AC3F-B975-4111-8C19-2B818FBF62F0}">
      <dsp:nvSpPr>
        <dsp:cNvPr id="0" name=""/>
        <dsp:cNvSpPr/>
      </dsp:nvSpPr>
      <dsp:spPr>
        <a:xfrm>
          <a:off x="-30420" y="146968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523CA-2775-4A09-BB2F-B9A26C2834FB}">
      <dsp:nvSpPr>
        <dsp:cNvPr id="0" name=""/>
        <dsp:cNvSpPr/>
      </dsp:nvSpPr>
      <dsp:spPr>
        <a:xfrm>
          <a:off x="681394" y="792089"/>
          <a:ext cx="6807436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kern="1200" dirty="0">
              <a:solidFill>
                <a:schemeClr val="tx1"/>
              </a:solidFill>
            </a:rPr>
            <a:t>OCHRONA WÓD I GOSPODARKA WODNA </a:t>
          </a:r>
        </a:p>
      </dsp:txBody>
      <dsp:txXfrm>
        <a:off x="681394" y="792089"/>
        <a:ext cx="6807436" cy="391687"/>
      </dsp:txXfrm>
    </dsp:sp>
    <dsp:sp modelId="{F9912B68-883C-4198-BD5F-1DF5A43C261F}">
      <dsp:nvSpPr>
        <dsp:cNvPr id="0" name=""/>
        <dsp:cNvSpPr/>
      </dsp:nvSpPr>
      <dsp:spPr>
        <a:xfrm>
          <a:off x="324287" y="734844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3EC32A-BCE3-4A1C-AA7C-2F3CFAC6CBE7}">
      <dsp:nvSpPr>
        <dsp:cNvPr id="0" name=""/>
        <dsp:cNvSpPr/>
      </dsp:nvSpPr>
      <dsp:spPr>
        <a:xfrm>
          <a:off x="746706" y="1392706"/>
          <a:ext cx="6742124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kern="1200" dirty="0">
              <a:solidFill>
                <a:schemeClr val="tx1"/>
              </a:solidFill>
            </a:rPr>
            <a:t>OCHRONA PRZYRODY I KRAJOBRAZU</a:t>
          </a:r>
        </a:p>
      </dsp:txBody>
      <dsp:txXfrm>
        <a:off x="746706" y="1392706"/>
        <a:ext cx="6742124" cy="391687"/>
      </dsp:txXfrm>
    </dsp:sp>
    <dsp:sp modelId="{3CC8B8C8-BF4C-43E9-9EC1-4DF9F806B50F}">
      <dsp:nvSpPr>
        <dsp:cNvPr id="0" name=""/>
        <dsp:cNvSpPr/>
      </dsp:nvSpPr>
      <dsp:spPr>
        <a:xfrm>
          <a:off x="518666" y="1322289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51594-E686-4F44-A03E-2DD38AFCB548}">
      <dsp:nvSpPr>
        <dsp:cNvPr id="0" name=""/>
        <dsp:cNvSpPr/>
      </dsp:nvSpPr>
      <dsp:spPr>
        <a:xfrm>
          <a:off x="649618" y="1981612"/>
          <a:ext cx="6869632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u="none" kern="1200" dirty="0">
              <a:solidFill>
                <a:schemeClr val="tx2">
                  <a:lumMod val="75000"/>
                </a:schemeClr>
              </a:solidFill>
            </a:rPr>
            <a:t>    	</a:t>
          </a:r>
          <a:r>
            <a:rPr lang="pl-PL" sz="1600" b="0" u="none" kern="1200" dirty="0">
              <a:solidFill>
                <a:schemeClr val="tx1"/>
              </a:solidFill>
            </a:rPr>
            <a:t>   </a:t>
          </a:r>
          <a:r>
            <a:rPr lang="pl-PL" sz="1600" b="1" u="none" kern="1200" dirty="0">
              <a:solidFill>
                <a:schemeClr val="tx1"/>
              </a:solidFill>
            </a:rPr>
            <a:t>BADANIA NAUKOWE I EKSPERTYZY</a:t>
          </a:r>
        </a:p>
      </dsp:txBody>
      <dsp:txXfrm>
        <a:off x="649618" y="1981612"/>
        <a:ext cx="6869632" cy="391687"/>
      </dsp:txXfrm>
    </dsp:sp>
    <dsp:sp modelId="{79B99050-25CC-4AB2-8F60-9E8B18F696E9}">
      <dsp:nvSpPr>
        <dsp:cNvPr id="0" name=""/>
        <dsp:cNvSpPr/>
      </dsp:nvSpPr>
      <dsp:spPr>
        <a:xfrm>
          <a:off x="580729" y="1910164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46B72-7EBB-4C49-B702-2097EDF7F30D}">
      <dsp:nvSpPr>
        <dsp:cNvPr id="0" name=""/>
        <dsp:cNvSpPr/>
      </dsp:nvSpPr>
      <dsp:spPr>
        <a:xfrm>
          <a:off x="626806" y="2547001"/>
          <a:ext cx="6853192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92B54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   	</a:t>
          </a:r>
          <a:r>
            <a:rPr lang="pl-PL" sz="1600" b="1" kern="1200" dirty="0">
              <a:solidFill>
                <a:schemeClr val="tx1"/>
              </a:solidFill>
            </a:rPr>
            <a:t>GOSPODARKA ODPADAMI I OCHRONA POWIERZCHNI ZIEMI</a:t>
          </a:r>
        </a:p>
      </dsp:txBody>
      <dsp:txXfrm>
        <a:off x="626806" y="2547001"/>
        <a:ext cx="6853192" cy="391687"/>
      </dsp:txXfrm>
    </dsp:sp>
    <dsp:sp modelId="{AD87D930-B21C-4554-8FBB-D31B2FB50E28}">
      <dsp:nvSpPr>
        <dsp:cNvPr id="0" name=""/>
        <dsp:cNvSpPr/>
      </dsp:nvSpPr>
      <dsp:spPr>
        <a:xfrm>
          <a:off x="518666" y="2498040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446E9E-5338-4479-823C-7A4978582F38}">
      <dsp:nvSpPr>
        <dsp:cNvPr id="0" name=""/>
        <dsp:cNvSpPr/>
      </dsp:nvSpPr>
      <dsp:spPr>
        <a:xfrm>
          <a:off x="432015" y="3096344"/>
          <a:ext cx="7042841" cy="47078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92B54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                POZOSTAŁE ZADANIA OCHRONY ŚRODOWISKA</a:t>
          </a:r>
        </a:p>
      </dsp:txBody>
      <dsp:txXfrm>
        <a:off x="432015" y="3096344"/>
        <a:ext cx="7042841" cy="470780"/>
      </dsp:txXfrm>
    </dsp:sp>
    <dsp:sp modelId="{3A3D14DF-907A-43DA-B7B0-8BA7F504E4AD}">
      <dsp:nvSpPr>
        <dsp:cNvPr id="0" name=""/>
        <dsp:cNvSpPr/>
      </dsp:nvSpPr>
      <dsp:spPr>
        <a:xfrm>
          <a:off x="324287" y="3085485"/>
          <a:ext cx="489609" cy="489609"/>
        </a:xfrm>
        <a:prstGeom prst="ellipse">
          <a:avLst/>
        </a:prstGeom>
        <a:solidFill>
          <a:srgbClr val="7EA002"/>
        </a:solidFill>
        <a:ln w="25400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4E5CC-F770-4FDE-B2C6-1E0FEF3D5EDB}">
      <dsp:nvSpPr>
        <dsp:cNvPr id="0" name=""/>
        <dsp:cNvSpPr/>
      </dsp:nvSpPr>
      <dsp:spPr>
        <a:xfrm>
          <a:off x="90483" y="3722321"/>
          <a:ext cx="7376753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7EA00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kern="12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kern="1200" dirty="0">
              <a:solidFill>
                <a:schemeClr val="tx1"/>
              </a:solidFill>
            </a:rPr>
            <a:t>EDUKACJA EKOLOGICZNA</a:t>
          </a:r>
        </a:p>
      </dsp:txBody>
      <dsp:txXfrm>
        <a:off x="90483" y="3722321"/>
        <a:ext cx="7376753" cy="391687"/>
      </dsp:txXfrm>
    </dsp:sp>
    <dsp:sp modelId="{8AB7B058-54E5-4704-8F08-8EEFA578CAF5}">
      <dsp:nvSpPr>
        <dsp:cNvPr id="0" name=""/>
        <dsp:cNvSpPr/>
      </dsp:nvSpPr>
      <dsp:spPr>
        <a:xfrm>
          <a:off x="-30420" y="3673361"/>
          <a:ext cx="489609" cy="489609"/>
        </a:xfrm>
        <a:prstGeom prst="ellipse">
          <a:avLst/>
        </a:prstGeom>
        <a:solidFill>
          <a:srgbClr val="7EA002"/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57D04-F49E-485E-9ED2-267EA1ABBF6D}">
      <dsp:nvSpPr>
        <dsp:cNvPr id="0" name=""/>
        <dsp:cNvSpPr/>
      </dsp:nvSpPr>
      <dsp:spPr>
        <a:xfrm>
          <a:off x="-4962143" y="-746709"/>
          <a:ext cx="5803358" cy="5803358"/>
        </a:xfrm>
        <a:prstGeom prst="blockArc">
          <a:avLst>
            <a:gd name="adj1" fmla="val 18900000"/>
            <a:gd name="adj2" fmla="val 2700000"/>
            <a:gd name="adj3" fmla="val 372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C18647-271C-4A0C-9FE5-D0E5AB99009E}">
      <dsp:nvSpPr>
        <dsp:cNvPr id="0" name=""/>
        <dsp:cNvSpPr/>
      </dsp:nvSpPr>
      <dsp:spPr>
        <a:xfrm>
          <a:off x="195656" y="269284"/>
          <a:ext cx="7266597" cy="53891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7EA00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76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          DOTACJE</a:t>
          </a:r>
        </a:p>
      </dsp:txBody>
      <dsp:txXfrm>
        <a:off x="195656" y="269284"/>
        <a:ext cx="7266597" cy="538914"/>
      </dsp:txXfrm>
    </dsp:sp>
    <dsp:sp modelId="{8B93AC3F-B975-4111-8C19-2B818FBF62F0}">
      <dsp:nvSpPr>
        <dsp:cNvPr id="0" name=""/>
        <dsp:cNvSpPr/>
      </dsp:nvSpPr>
      <dsp:spPr>
        <a:xfrm>
          <a:off x="-19114" y="201920"/>
          <a:ext cx="673643" cy="673643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523CA-2775-4A09-BB2F-B9A26C2834FB}">
      <dsp:nvSpPr>
        <dsp:cNvPr id="0" name=""/>
        <dsp:cNvSpPr/>
      </dsp:nvSpPr>
      <dsp:spPr>
        <a:xfrm>
          <a:off x="819987" y="1088796"/>
          <a:ext cx="6668843" cy="53891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76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PREFERENCYJNE POŻYCZKI</a:t>
          </a:r>
        </a:p>
      </dsp:txBody>
      <dsp:txXfrm>
        <a:off x="819987" y="1088796"/>
        <a:ext cx="6668843" cy="538914"/>
      </dsp:txXfrm>
    </dsp:sp>
    <dsp:sp modelId="{F9912B68-883C-4198-BD5F-1DF5A43C261F}">
      <dsp:nvSpPr>
        <dsp:cNvPr id="0" name=""/>
        <dsp:cNvSpPr/>
      </dsp:nvSpPr>
      <dsp:spPr>
        <a:xfrm>
          <a:off x="367056" y="1010034"/>
          <a:ext cx="673643" cy="673643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3EC32A-BCE3-4A1C-AA7C-2F3CFAC6CBE7}">
      <dsp:nvSpPr>
        <dsp:cNvPr id="0" name=""/>
        <dsp:cNvSpPr/>
      </dsp:nvSpPr>
      <dsp:spPr>
        <a:xfrm>
          <a:off x="808322" y="1915033"/>
          <a:ext cx="6678530" cy="53891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76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POŻYCZKO-DOTACJE</a:t>
          </a:r>
        </a:p>
      </dsp:txBody>
      <dsp:txXfrm>
        <a:off x="808322" y="1915033"/>
        <a:ext cx="6678530" cy="538914"/>
      </dsp:txXfrm>
    </dsp:sp>
    <dsp:sp modelId="{3CC8B8C8-BF4C-43E9-9EC1-4DF9F806B50F}">
      <dsp:nvSpPr>
        <dsp:cNvPr id="0" name=""/>
        <dsp:cNvSpPr/>
      </dsp:nvSpPr>
      <dsp:spPr>
        <a:xfrm>
          <a:off x="485579" y="1818147"/>
          <a:ext cx="673643" cy="673643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51594-E686-4F44-A03E-2DD38AFCB548}">
      <dsp:nvSpPr>
        <dsp:cNvPr id="0" name=""/>
        <dsp:cNvSpPr/>
      </dsp:nvSpPr>
      <dsp:spPr>
        <a:xfrm>
          <a:off x="524763" y="2736302"/>
          <a:ext cx="6994553" cy="53891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764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u="none" kern="1200" dirty="0">
              <a:solidFill>
                <a:schemeClr val="tx2">
                  <a:lumMod val="75000"/>
                </a:schemeClr>
              </a:solidFill>
            </a:rPr>
            <a:t>    </a:t>
          </a:r>
          <a:r>
            <a:rPr lang="pl-PL" sz="1600" b="1" u="none" kern="1200" dirty="0">
              <a:solidFill>
                <a:schemeClr val="tx1"/>
              </a:solidFill>
            </a:rPr>
            <a:t>PRZEKAZANIE ŚRODKÓW PAŃSTWOWYM JEDNOSTKOM BUDŻETOWYM</a:t>
          </a:r>
        </a:p>
      </dsp:txBody>
      <dsp:txXfrm>
        <a:off x="524763" y="2736302"/>
        <a:ext cx="6994553" cy="538914"/>
      </dsp:txXfrm>
    </dsp:sp>
    <dsp:sp modelId="{79B99050-25CC-4AB2-8F60-9E8B18F696E9}">
      <dsp:nvSpPr>
        <dsp:cNvPr id="0" name=""/>
        <dsp:cNvSpPr/>
      </dsp:nvSpPr>
      <dsp:spPr>
        <a:xfrm>
          <a:off x="367056" y="2626261"/>
          <a:ext cx="673643" cy="673643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46B72-7EBB-4C49-B702-2097EDF7F30D}">
      <dsp:nvSpPr>
        <dsp:cNvPr id="0" name=""/>
        <dsp:cNvSpPr/>
      </dsp:nvSpPr>
      <dsp:spPr>
        <a:xfrm>
          <a:off x="171850" y="3501739"/>
          <a:ext cx="7314210" cy="53891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92B54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764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NAGRODY ZA DZIAŁALNOŚĆ NA RZECZ OCHRONY ŚRODOWISKA                                                I GOSPODARKI WODNEJ</a:t>
          </a:r>
        </a:p>
      </dsp:txBody>
      <dsp:txXfrm>
        <a:off x="171850" y="3501739"/>
        <a:ext cx="7314210" cy="538914"/>
      </dsp:txXfrm>
    </dsp:sp>
    <dsp:sp modelId="{AD87D930-B21C-4554-8FBB-D31B2FB50E28}">
      <dsp:nvSpPr>
        <dsp:cNvPr id="0" name=""/>
        <dsp:cNvSpPr/>
      </dsp:nvSpPr>
      <dsp:spPr>
        <a:xfrm>
          <a:off x="-19114" y="3434374"/>
          <a:ext cx="673643" cy="673643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B3B5F-0031-4B5C-9FB6-EB87189D0590}" type="datetimeFigureOut">
              <a:rPr lang="pl-PL" smtClean="0"/>
              <a:pPr/>
              <a:t>12.11.2021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975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92A92-F12B-468F-8CC5-71355B07C4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5933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C1F34-A98F-4314-B0BB-13483555CB5B}" type="datetimeFigureOut">
              <a:rPr lang="pl-PL" smtClean="0"/>
              <a:pPr/>
              <a:t>12.11.2021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94BC3-64E2-4C9E-AE7F-1C74F16E8A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8468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9220" name="Symbol zastępczy numeru slajd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7988BB-1879-49AB-8C58-711D985EBF33}" type="slidenum">
              <a:rPr lang="pl-PL" altLang="pl-PL" smtClean="0"/>
              <a:pPr>
                <a:spcBef>
                  <a:spcPct val="0"/>
                </a:spcBef>
              </a:pPr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98134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94BC3-64E2-4C9E-AE7F-1C74F16E8AD6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9223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7C9B40-A66F-42FB-8A7C-588891D70A31}" type="datetime1">
              <a:rPr lang="pl-PL" smtClean="0"/>
              <a:pPr/>
              <a:t>12.11.2021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357174"/>
            <a:ext cx="7615262" cy="1143000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1538" y="1600200"/>
            <a:ext cx="7615262" cy="4525963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Prostokąt 6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D90007-E468-4405-9B2B-0C98D2E9D7D5}" type="datetime1">
              <a:rPr lang="pl-PL" smtClean="0"/>
              <a:pPr/>
              <a:t>12.11.2021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4C8A34-E79D-432B-9409-D7F8B021A951}" type="datetime1">
              <a:rPr lang="pl-PL" smtClean="0"/>
              <a:pPr/>
              <a:t>12.11.2021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Obraz 26" descr="Obraz1.jpg"/>
          <p:cNvPicPr>
            <a:picLocks noChangeAspect="1"/>
          </p:cNvPicPr>
          <p:nvPr userDrawn="1"/>
        </p:nvPicPr>
        <p:blipFill>
          <a:blip r:embed="rId6" cstate="print"/>
          <a:srcRect t="123" r="7247" b="3027"/>
          <a:stretch>
            <a:fillRect/>
          </a:stretch>
        </p:blipFill>
        <p:spPr>
          <a:xfrm>
            <a:off x="0" y="0"/>
            <a:ext cx="9135532" cy="6858000"/>
          </a:xfrm>
          <a:prstGeom prst="rect">
            <a:avLst/>
          </a:prstGeom>
        </p:spPr>
      </p:pic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000100" y="357174"/>
            <a:ext cx="76867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00100" y="1600200"/>
            <a:ext cx="76867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tekst</a:t>
            </a:r>
          </a:p>
          <a:p>
            <a:pPr lvl="1"/>
            <a:r>
              <a:rPr lang="pl-PL" dirty="0"/>
              <a:t>Drugi poziom tekstu</a:t>
            </a:r>
          </a:p>
          <a:p>
            <a:pPr lvl="2"/>
            <a:r>
              <a:rPr lang="pl-PL" dirty="0"/>
              <a:t>Trzeci poziom tekstu</a:t>
            </a:r>
          </a:p>
          <a:p>
            <a:pPr lvl="3"/>
            <a:r>
              <a:rPr lang="pl-PL" dirty="0"/>
              <a:t>Czwarty poziom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pic>
        <p:nvPicPr>
          <p:cNvPr id="9" name="Obraz 8" descr="dekor2.png"/>
          <p:cNvPicPr>
            <a:picLocks noChangeAspect="1"/>
          </p:cNvPicPr>
          <p:nvPr userDrawn="1"/>
        </p:nvPicPr>
        <p:blipFill>
          <a:blip r:embed="rId7" cstate="print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11" name="Prostokąt 10"/>
          <p:cNvSpPr/>
          <p:nvPr userDrawn="1"/>
        </p:nvSpPr>
        <p:spPr>
          <a:xfrm>
            <a:off x="0" y="6237312"/>
            <a:ext cx="9135532" cy="62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6056" y="6262861"/>
            <a:ext cx="3456384" cy="59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ransition spd="med">
    <p:fade thruBlk="1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just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just" defTabSz="914400" rtl="0" eaLnBrk="1" latinLnBrk="0" hangingPunct="1">
        <a:spcBef>
          <a:spcPct val="20000"/>
        </a:spcBef>
        <a:buSzPct val="70000"/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just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radztwo-energetyczne.gov.p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8195" name="Picture 2" descr="H:\Grupy\DL\FOTOLIA\Fotolia_65208503_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60" b="4877"/>
          <a:stretch>
            <a:fillRect/>
          </a:stretch>
        </p:blipFill>
        <p:spPr bwMode="auto">
          <a:xfrm>
            <a:off x="11113" y="-100013"/>
            <a:ext cx="9144000" cy="6048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rostokąt 11"/>
          <p:cNvSpPr/>
          <p:nvPr/>
        </p:nvSpPr>
        <p:spPr>
          <a:xfrm>
            <a:off x="0" y="1970088"/>
            <a:ext cx="9155113" cy="538162"/>
          </a:xfrm>
          <a:prstGeom prst="rect">
            <a:avLst/>
          </a:prstGeom>
          <a:solidFill>
            <a:schemeClr val="bg1">
              <a:lumMod val="95000"/>
              <a:alpha val="5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4" name="Prostokąt 33"/>
          <p:cNvSpPr/>
          <p:nvPr/>
        </p:nvSpPr>
        <p:spPr>
          <a:xfrm>
            <a:off x="9525" y="5369953"/>
            <a:ext cx="9134475" cy="560387"/>
          </a:xfrm>
          <a:prstGeom prst="rect">
            <a:avLst/>
          </a:prstGeom>
          <a:solidFill>
            <a:schemeClr val="bg1">
              <a:lumMod val="95000"/>
              <a:alpha val="5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b="1" i="1" dirty="0">
              <a:solidFill>
                <a:schemeClr val="bg1"/>
              </a:solidFill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b="1" i="1" dirty="0">
              <a:solidFill>
                <a:schemeClr val="tx1"/>
              </a:solidFill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3254375" y="2071688"/>
            <a:ext cx="55006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i="1" dirty="0">
                <a:latin typeface="+mj-lt"/>
              </a:rPr>
              <a:t>Z a i n w e s t u j m y   r a z e m   w   ś r o d o w i s k o</a:t>
            </a:r>
          </a:p>
        </p:txBody>
      </p:sp>
      <p:sp>
        <p:nvSpPr>
          <p:cNvPr id="8200" name="pole tekstowe 31"/>
          <p:cNvSpPr txBox="1">
            <a:spLocks noChangeArrowheads="1"/>
          </p:cNvSpPr>
          <p:nvPr/>
        </p:nvSpPr>
        <p:spPr bwMode="auto">
          <a:xfrm>
            <a:off x="249237" y="2512497"/>
            <a:ext cx="88947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Font typeface="Arial" panose="020B0604020202020204" pitchFamily="34" charset="0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just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just">
              <a:spcBef>
                <a:spcPct val="20000"/>
              </a:spcBef>
              <a:buSzPct val="70000"/>
              <a:buFont typeface="Courier New" panose="02070309020205020404" pitchFamily="49" charset="0"/>
              <a:buChar char="o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just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chemeClr val="bg1"/>
                </a:solidFill>
              </a:rPr>
              <a:t>Narodowy Fundusz Ochrony Środowiska i Gospodarki Wodnej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9525" y="6237288"/>
            <a:ext cx="9136063" cy="62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-2704" y="2906468"/>
            <a:ext cx="9157818" cy="2044498"/>
          </a:xfrm>
          <a:prstGeom prst="rect">
            <a:avLst/>
          </a:prstGeom>
          <a:solidFill>
            <a:schemeClr val="bg1">
              <a:lumMod val="75000"/>
              <a:alpha val="6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pl-PL" altLang="pl-PL" sz="3600" b="1" i="1" dirty="0">
                <a:solidFill>
                  <a:schemeClr val="tx1"/>
                </a:solidFill>
              </a:rPr>
              <a:t>Finansowanie planowanych przedsięwzięć </a:t>
            </a:r>
            <a:br>
              <a:rPr lang="pl-PL" altLang="pl-PL" sz="3600" b="1" i="1" dirty="0">
                <a:solidFill>
                  <a:schemeClr val="tx1"/>
                </a:solidFill>
              </a:rPr>
            </a:br>
            <a:r>
              <a:rPr lang="pl-PL" altLang="pl-PL" sz="3600" b="1" i="1" dirty="0">
                <a:solidFill>
                  <a:schemeClr val="tx1"/>
                </a:solidFill>
              </a:rPr>
              <a:t>w zakresie EE i OZE – WFOŚIGW W ŁODZI		</a:t>
            </a: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35" y="5971686"/>
            <a:ext cx="8019529" cy="862990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4" y="4944297"/>
            <a:ext cx="1989492" cy="973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79621490"/>
      </p:ext>
    </p:extLst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974942" y="1780137"/>
            <a:ext cx="1580834" cy="784768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 Forma finansowania  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2658325" y="1780136"/>
            <a:ext cx="6021487" cy="732729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pl-PL" sz="1400" b="1" dirty="0"/>
              <a:t>Pożyczka do 100% kosztów zadania </a:t>
            </a:r>
            <a:endParaRPr lang="pl-PL" sz="1400" b="1" dirty="0">
              <a:solidFill>
                <a:schemeClr val="tx1"/>
              </a:solidFill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2628761" y="2636912"/>
            <a:ext cx="6021486" cy="100811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lang="pl-PL" sz="1400" b="1" dirty="0"/>
              <a:t> oprocentowaniu  na poziomie  stopy  referencyjnej  ustalanej  zgodnie  z  komunikatem  Komisji  Europejskiej  w  sprawie zmiany  metody  ustalania  stóp  referencyjnych  i  dyskontowych  (Dz.  Urz.  UE  C  14,  19.01.2008,           </a:t>
            </a:r>
          </a:p>
          <a:p>
            <a:pPr lvl="0">
              <a:defRPr/>
            </a:pPr>
            <a:r>
              <a:rPr lang="pl-PL" sz="1400" b="1" dirty="0"/>
              <a:t>str. 6), lecz nie mniej niż 2,0% w stosunku rocznym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950047" y="789256"/>
            <a:ext cx="7729765" cy="862903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Zasady udzielania pomocy finansowej ze środków WFOŚiGW w Łodzi – pożyczki na  warunkach  rynkowych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971600" y="2708920"/>
            <a:ext cx="1571571" cy="936104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50" b="1" dirty="0"/>
              <a:t>Oprocentowanie pożyczek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971598" y="3789040"/>
            <a:ext cx="1584178" cy="1748161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00" b="1" dirty="0"/>
              <a:t>Inne warunki dofinansowania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995422" y="5593172"/>
            <a:ext cx="7717159" cy="5696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</a:rPr>
              <a:t>Wnioski przyjmowane są w trybie ciągłym, cały rok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612571" y="3769070"/>
            <a:ext cx="6046196" cy="1748161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+mj-lt"/>
              <a:buAutoNum type="arabicParenR"/>
            </a:pPr>
            <a:endParaRPr lang="pl-PL" sz="1300" b="1" dirty="0">
              <a:solidFill>
                <a:schemeClr val="tx1"/>
              </a:solidFill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pl-PL" sz="1300" b="1" dirty="0">
                <a:solidFill>
                  <a:schemeClr val="tx1"/>
                </a:solidFill>
              </a:rPr>
              <a:t>Okres karencji w spłacie pożyczki nie może przekroczyć 6 miesięcy od daty planowanego zakończenia zadania wskazanego w umowie pożyczki w pierwotnym jej brzmieniu.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sz="1300" b="1" dirty="0">
                <a:solidFill>
                  <a:schemeClr val="tx1"/>
                </a:solidFill>
              </a:rPr>
              <a:t>Łączny okres spłaty pożyczki wraz z okresem karencji nie może przekroczyć 15 lat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sz="1300" b="1" dirty="0"/>
              <a:t>Pożyczka nie stanowi pomocy publicznej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sz="1300" b="1" dirty="0">
                <a:solidFill>
                  <a:schemeClr val="tx1"/>
                </a:solidFill>
              </a:rPr>
              <a:t>Pożyczka nie podlega umorzeniu </a:t>
            </a:r>
          </a:p>
          <a:p>
            <a:pPr marL="342900" indent="-342900">
              <a:buFont typeface="+mj-lt"/>
              <a:buAutoNum type="arabicParenR"/>
            </a:pPr>
            <a:endParaRPr lang="pl-PL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980084"/>
      </p:ext>
    </p:extLst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2104775"/>
            <a:ext cx="8229600" cy="986166"/>
          </a:xfrm>
        </p:spPr>
        <p:txBody>
          <a:bodyPr>
            <a:noAutofit/>
          </a:bodyPr>
          <a:lstStyle/>
          <a:p>
            <a:pPr algn="ctr"/>
            <a:r>
              <a:rPr lang="pl-PL" sz="4000" dirty="0"/>
              <a:t>Dziękuję za uwagę </a:t>
            </a:r>
          </a:p>
          <a:p>
            <a:pPr algn="ctr"/>
            <a:endParaRPr lang="pl-PL" sz="1200" dirty="0"/>
          </a:p>
          <a:p>
            <a:pPr algn="ctr"/>
            <a:endParaRPr lang="pl-PL" sz="9600" dirty="0">
              <a:solidFill>
                <a:srgbClr val="FF0000"/>
              </a:solidFill>
            </a:endParaRP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214282" y="5243538"/>
            <a:ext cx="8229600" cy="68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www.nfosigw.gov.pl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214282" y="3643314"/>
            <a:ext cx="8229600" cy="16578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pl-PL" sz="2200" dirty="0" err="1"/>
              <a:t>www.wfosigw.lodz.pl</a:t>
            </a:r>
            <a:r>
              <a:rPr lang="pl-PL" sz="2200" dirty="0"/>
              <a:t>.</a:t>
            </a:r>
          </a:p>
          <a:p>
            <a:pPr marL="342900" indent="-342900" algn="r">
              <a:spcBef>
                <a:spcPct val="20000"/>
              </a:spcBef>
              <a:defRPr/>
            </a:pPr>
            <a:r>
              <a:rPr lang="pl-PL" sz="2200" dirty="0"/>
              <a:t>e-mail: doradztwo@wfosigw.lodz.pl</a:t>
            </a: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lang="pl-PL" sz="2200" u="sng" dirty="0">
                <a:hlinkClick r:id="rId3"/>
              </a:rPr>
              <a:t>www.doradztwo-energetyczne.gov.pl</a:t>
            </a:r>
            <a:br>
              <a:rPr lang="pl-PL" sz="2200" u="sng" dirty="0"/>
            </a:br>
            <a:endParaRPr lang="pl-PL" sz="2200" u="sng" dirty="0"/>
          </a:p>
          <a:p>
            <a:pPr marL="342900" lvl="0" indent="-342900" algn="r">
              <a:spcBef>
                <a:spcPct val="20000"/>
              </a:spcBef>
              <a:defRPr/>
            </a:pPr>
            <a:endParaRPr lang="pl-PL" sz="2200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642910" y="4286256"/>
            <a:ext cx="8229600" cy="68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H:\Grupy\DL\FOTOLIA\fotolia_3006928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695581"/>
            <a:ext cx="2292078" cy="11302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564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6" name="Prostokąt zaokrąglony 5"/>
          <p:cNvSpPr/>
          <p:nvPr/>
        </p:nvSpPr>
        <p:spPr>
          <a:xfrm>
            <a:off x="827584" y="836712"/>
            <a:ext cx="7852228" cy="479504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defRPr/>
            </a:pPr>
            <a:r>
              <a:rPr lang="pl-PL" altLang="pl-PL" sz="2000" b="1" cap="small" dirty="0">
                <a:solidFill>
                  <a:schemeClr val="tx1"/>
                </a:solidFill>
              </a:rPr>
              <a:t>BENEFICJENCI WFOŚIGW W ŁODZI</a:t>
            </a:r>
          </a:p>
        </p:txBody>
      </p:sp>
      <p:graphicFrame>
        <p:nvGraphicFramePr>
          <p:cNvPr id="7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5257023"/>
              </p:ext>
            </p:extLst>
          </p:nvPr>
        </p:nvGraphicFramePr>
        <p:xfrm>
          <a:off x="467544" y="1700808"/>
          <a:ext cx="7488831" cy="430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8818857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6" name="Prostokąt zaokrąglony 5"/>
          <p:cNvSpPr/>
          <p:nvPr/>
        </p:nvSpPr>
        <p:spPr>
          <a:xfrm>
            <a:off x="611560" y="908720"/>
            <a:ext cx="7852228" cy="479504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defRPr/>
            </a:pPr>
            <a:r>
              <a:rPr lang="pl-PL" altLang="pl-PL" sz="2000" b="1" cap="small" dirty="0">
                <a:solidFill>
                  <a:schemeClr val="tx1"/>
                </a:solidFill>
              </a:rPr>
              <a:t>FINANSOWANE DZIEDZINY OCHRONY ŚRODOWISKA</a:t>
            </a:r>
          </a:p>
        </p:txBody>
      </p:sp>
      <p:graphicFrame>
        <p:nvGraphicFramePr>
          <p:cNvPr id="7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5257023"/>
              </p:ext>
            </p:extLst>
          </p:nvPr>
        </p:nvGraphicFramePr>
        <p:xfrm>
          <a:off x="467544" y="1700808"/>
          <a:ext cx="7488831" cy="430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8818857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6" name="Prostokąt zaokrąglony 5"/>
          <p:cNvSpPr/>
          <p:nvPr/>
        </p:nvSpPr>
        <p:spPr>
          <a:xfrm>
            <a:off x="611560" y="908720"/>
            <a:ext cx="7852228" cy="479504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defRPr/>
            </a:pPr>
            <a:r>
              <a:rPr lang="pl-PL" altLang="pl-PL" sz="2000" b="1" cap="small" dirty="0">
                <a:solidFill>
                  <a:schemeClr val="tx1"/>
                </a:solidFill>
              </a:rPr>
              <a:t>FORMY DOFINANSOWANIA PRZEDSIĘWZIĘĆ</a:t>
            </a:r>
          </a:p>
        </p:txBody>
      </p:sp>
      <p:graphicFrame>
        <p:nvGraphicFramePr>
          <p:cNvPr id="7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5257023"/>
              </p:ext>
            </p:extLst>
          </p:nvPr>
        </p:nvGraphicFramePr>
        <p:xfrm>
          <a:off x="467544" y="1700808"/>
          <a:ext cx="7488831" cy="430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8818857"/>
      </p:ext>
    </p:extLst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974942" y="1780137"/>
            <a:ext cx="1580834" cy="784768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 Forma finansowania  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2658325" y="1780136"/>
            <a:ext cx="6021487" cy="856775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pl-PL" sz="1600" b="1" dirty="0"/>
              <a:t>Pożyczka do 100% kosztów kwalifikowanych zadania </a:t>
            </a:r>
            <a:endParaRPr lang="pl-PL" sz="1600" b="1" dirty="0">
              <a:solidFill>
                <a:schemeClr val="tx1"/>
              </a:solidFill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2627784" y="2708920"/>
            <a:ext cx="6021486" cy="912201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lang="pl-PL" sz="1400" b="1" dirty="0"/>
              <a:t>Wg stałej stopy procentowej  opartej na stopie redyskonta weksli, obecnie nie mniej niż: 1,5 % (pożyczki krajowe),  0,5% (pożyczki na krajowy wkład własny) 3% (pożyczki pomostowe)  - w stosunku rocznym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950047" y="789256"/>
            <a:ext cx="7729765" cy="862903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Zasady udzielania pomocy finansowej ze środków </a:t>
            </a:r>
            <a:r>
              <a:rPr lang="pl-PL" b="1" dirty="0" err="1">
                <a:solidFill>
                  <a:schemeClr val="tx1"/>
                </a:solidFill>
              </a:rPr>
              <a:t>WFOŚiGW</a:t>
            </a:r>
            <a:r>
              <a:rPr lang="pl-PL" b="1" dirty="0">
                <a:solidFill>
                  <a:schemeClr val="tx1"/>
                </a:solidFill>
              </a:rPr>
              <a:t> w Łodzi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971600" y="2708920"/>
            <a:ext cx="1571571" cy="1008112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50" b="1" dirty="0"/>
              <a:t>Oprocentowanie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971598" y="3789040"/>
            <a:ext cx="1584178" cy="1748161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Inne warunki pożyczek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995422" y="5593172"/>
            <a:ext cx="7717159" cy="5696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</a:rPr>
              <a:t>Wnioski przyjmowane są w trybie ciągłym, cały rok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666385" y="3769070"/>
            <a:ext cx="6046196" cy="174816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+mj-lt"/>
              <a:buAutoNum type="arabicParenR"/>
            </a:pPr>
            <a:r>
              <a:rPr lang="pl-PL" sz="1400" b="1" dirty="0">
                <a:solidFill>
                  <a:schemeClr val="tx1"/>
                </a:solidFill>
              </a:rPr>
              <a:t>Okres karencji w spłacie pożyczki nie może przekroczyć 6 miesięcy od daty planowanego zakończenia zadania wskazanego w umowie pożyczki w pierwotnym jej brzmieniu. W szczególnych przypadkach, na wniosek Wnioskodawcy albo Beneficjenta, Zarząd Funduszu może dokonać wydłużenia tego okresu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sz="1400" b="1" dirty="0">
                <a:solidFill>
                  <a:schemeClr val="tx1"/>
                </a:solidFill>
              </a:rPr>
              <a:t>Łączny okres spłaty pożyczki wraz z okresem karencji nie może przekroczyć 15 lat</a:t>
            </a:r>
          </a:p>
          <a:p>
            <a:pPr marL="342900" indent="-342900">
              <a:buFont typeface="+mj-lt"/>
              <a:buAutoNum type="arabicParenR"/>
            </a:pPr>
            <a:endParaRPr lang="pl-PL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754676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974942" y="1780137"/>
            <a:ext cx="1580834" cy="784768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 Forma finansowania  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2658325" y="1780136"/>
            <a:ext cx="6021487" cy="856775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pl-PL" sz="1400" b="1" dirty="0"/>
              <a:t>dotacja udzielana łącznie z pożyczką na zadania współfinansowane ze środków Unii Europejskiej lub z innych funduszy zagranicznych, przy czym dotacja nie może przekroczyć 30% kwoty dofinansowania ze środków Funduszu na określone zadanie </a:t>
            </a:r>
            <a:endParaRPr lang="pl-PL" sz="1400" b="1" dirty="0">
              <a:solidFill>
                <a:schemeClr val="tx1"/>
              </a:solidFill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2627784" y="2708921"/>
            <a:ext cx="6021486" cy="569646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lang="pl-PL" sz="1400" b="1" dirty="0"/>
              <a:t>0,5% 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950047" y="789256"/>
            <a:ext cx="7729765" cy="862903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Zasady udzielania pomocy finansowej ze środków </a:t>
            </a:r>
            <a:r>
              <a:rPr lang="pl-PL" b="1" dirty="0" err="1">
                <a:solidFill>
                  <a:schemeClr val="tx1"/>
                </a:solidFill>
              </a:rPr>
              <a:t>WFOŚiGW</a:t>
            </a:r>
            <a:r>
              <a:rPr lang="pl-PL" b="1" dirty="0">
                <a:solidFill>
                  <a:schemeClr val="tx1"/>
                </a:solidFill>
              </a:rPr>
              <a:t> w Łodzi – pożyczki na krajowy wkład własny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971600" y="2708920"/>
            <a:ext cx="1571571" cy="576064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50" b="1" dirty="0"/>
              <a:t>Oprocentowanie pożyczek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971598" y="3789040"/>
            <a:ext cx="1584178" cy="1748161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00" b="1" dirty="0"/>
              <a:t>Inne warunki dofinansowania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995422" y="5593172"/>
            <a:ext cx="7717159" cy="5696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</a:rPr>
              <a:t>Wnioski przyjmowane są w trybie ciągłym, cały rok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612571" y="3429000"/>
            <a:ext cx="6046196" cy="208823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+mj-lt"/>
              <a:buAutoNum type="arabicParenR"/>
            </a:pPr>
            <a:endParaRPr lang="pl-PL" sz="1300" b="1" dirty="0">
              <a:solidFill>
                <a:schemeClr val="tx1"/>
              </a:solidFill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pl-PL" sz="1300" b="1" dirty="0">
                <a:solidFill>
                  <a:schemeClr val="tx1"/>
                </a:solidFill>
              </a:rPr>
              <a:t>Okres karencji w spłacie pożyczki nie może przekroczyć 6 miesięcy od daty planowanego zakończenia zadania wskazanego w umowie pożyczki w pierwotnym jej brzmieniu. W szczególnych przypadkach, na wniosek Wnioskodawcy albo Beneficjenta, Zarząd Funduszu może dokonać wydłużenia tego okresu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sz="1300" b="1" dirty="0">
                <a:solidFill>
                  <a:schemeClr val="tx1"/>
                </a:solidFill>
              </a:rPr>
              <a:t>Łączny okres spłaty pożyczki wraz z okresem karencji nie może przekroczyć 15 lat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sz="1300" b="1" dirty="0"/>
              <a:t>Łączna kwota dofinansowania, nie może przekroczyć wysokości krajowego wkładu własnego, z zastrzeżeniem limitów związanych z pomocą publiczną </a:t>
            </a:r>
            <a:endParaRPr lang="pl-PL" sz="1300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pl-PL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057992"/>
      </p:ext>
    </p:extLst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/>
        </p:nvSpPr>
        <p:spPr>
          <a:xfrm>
            <a:off x="950047" y="789256"/>
            <a:ext cx="7729765" cy="862903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Zasady udzielania pomocy finansowej ze środków </a:t>
            </a:r>
            <a:r>
              <a:rPr lang="pl-PL" b="1" dirty="0" err="1">
                <a:solidFill>
                  <a:schemeClr val="tx1"/>
                </a:solidFill>
              </a:rPr>
              <a:t>WFOŚiGW</a:t>
            </a:r>
            <a:r>
              <a:rPr lang="pl-PL" b="1" dirty="0">
                <a:solidFill>
                  <a:schemeClr val="tx1"/>
                </a:solidFill>
              </a:rPr>
              <a:t> w Łodzi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755576" y="2636912"/>
            <a:ext cx="1584178" cy="1748161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Inne  warunki udzielania pożyczek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555776" y="2132856"/>
            <a:ext cx="6046196" cy="3024336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/>
            <a:r>
              <a:rPr lang="pl-PL" b="1" dirty="0"/>
              <a:t>     Wysokość możliwego dofinansowania jest uzależniona od:</a:t>
            </a:r>
          </a:p>
          <a:p>
            <a:pPr marL="342900" indent="-342900"/>
            <a:endParaRPr lang="pl-PL" b="1" dirty="0"/>
          </a:p>
          <a:p>
            <a:pPr marL="342900" indent="-342900">
              <a:buFont typeface="Wingdings" pitchFamily="2" charset="2"/>
              <a:buChar char="ü"/>
            </a:pPr>
            <a:r>
              <a:rPr lang="pl-PL" b="1" dirty="0"/>
              <a:t>dokonanej przez Fundusz oceny planowanego efektu ekologicznego i rzeczowego zadania </a:t>
            </a:r>
          </a:p>
          <a:p>
            <a:pPr marL="342900" indent="-342900">
              <a:buFont typeface="Wingdings" pitchFamily="2" charset="2"/>
              <a:buChar char="ü"/>
            </a:pPr>
            <a:endParaRPr lang="pl-PL" b="1" dirty="0"/>
          </a:p>
          <a:p>
            <a:pPr marL="342900" indent="-342900">
              <a:buFont typeface="Wingdings" pitchFamily="2" charset="2"/>
              <a:buChar char="ü"/>
            </a:pPr>
            <a:r>
              <a:rPr lang="pl-PL" b="1" dirty="0"/>
              <a:t>uregulowań wynikających z przepisów dotyczących </a:t>
            </a:r>
          </a:p>
          <a:p>
            <a:pPr marL="342900" indent="-342900"/>
            <a:r>
              <a:rPr lang="pl-PL" b="1" dirty="0"/>
              <a:t>       pomocy publicznej (o ile dotyczy) </a:t>
            </a:r>
          </a:p>
          <a:p>
            <a:pPr marL="342900" indent="-342900"/>
            <a:endParaRPr lang="pl-PL" b="1" dirty="0"/>
          </a:p>
          <a:p>
            <a:pPr marL="342900" indent="-342900">
              <a:buFont typeface="Wingdings" pitchFamily="2" charset="2"/>
              <a:buChar char="ü"/>
            </a:pPr>
            <a:r>
              <a:rPr lang="pl-PL" b="1" dirty="0" err="1"/>
              <a:t>kwalifikowalności</a:t>
            </a:r>
            <a:r>
              <a:rPr lang="pl-PL" b="1" dirty="0"/>
              <a:t> kosztów </a:t>
            </a:r>
          </a:p>
          <a:p>
            <a:pPr marL="342900" indent="-342900">
              <a:buFont typeface="Wingdings" pitchFamily="2" charset="2"/>
              <a:buChar char="ü"/>
            </a:pP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754676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/>
        </p:nvSpPr>
        <p:spPr>
          <a:xfrm>
            <a:off x="1043608" y="789256"/>
            <a:ext cx="7636204" cy="623519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Zasady udzielania pomocy finansowej ze środków </a:t>
            </a:r>
            <a:r>
              <a:rPr lang="pl-PL" b="1" dirty="0" err="1">
                <a:solidFill>
                  <a:schemeClr val="tx1"/>
                </a:solidFill>
              </a:rPr>
              <a:t>WFOŚiGW</a:t>
            </a:r>
            <a:r>
              <a:rPr lang="pl-PL" b="1" dirty="0">
                <a:solidFill>
                  <a:schemeClr val="tx1"/>
                </a:solidFill>
              </a:rPr>
              <a:t> w Łodzi  - UMORZENIA POŻYCZEK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83568" y="2780928"/>
            <a:ext cx="1440160" cy="1800200"/>
          </a:xfrm>
          <a:prstGeom prst="roundRect">
            <a:avLst/>
          </a:prstGeom>
          <a:solidFill>
            <a:srgbClr val="7EA00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Umorzenia pożyczek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411760" y="1988840"/>
            <a:ext cx="6276740" cy="3744416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/>
            <a:r>
              <a:rPr lang="pl-PL" sz="1600" b="1" dirty="0">
                <a:solidFill>
                  <a:schemeClr val="tx1"/>
                </a:solidFill>
              </a:rPr>
              <a:t>Pożyczka może zostać częściowo umorzona  pod warunkiem:</a:t>
            </a:r>
          </a:p>
          <a:p>
            <a:pPr marL="342900" indent="-342900"/>
            <a:endParaRPr lang="pl-PL" sz="1600" b="1" dirty="0">
              <a:solidFill>
                <a:schemeClr val="tx1"/>
              </a:solidFill>
            </a:endParaRPr>
          </a:p>
          <a:p>
            <a:pPr marL="630238" indent="-285750">
              <a:buFont typeface="Wingdings" panose="05000000000000000000" pitchFamily="2" charset="2"/>
              <a:buChar char="ü"/>
            </a:pPr>
            <a:r>
              <a:rPr lang="pl-PL" sz="1400" dirty="0"/>
              <a:t> </a:t>
            </a:r>
            <a:r>
              <a:rPr lang="pl-PL" sz="1600" b="1" dirty="0"/>
              <a:t>terminowej realizacji zadania; </a:t>
            </a:r>
          </a:p>
          <a:p>
            <a:pPr marL="630238" indent="-285750" algn="just">
              <a:buFont typeface="Wingdings" panose="05000000000000000000" pitchFamily="2" charset="2"/>
              <a:buChar char="ü"/>
            </a:pPr>
            <a:r>
              <a:rPr lang="pl-PL" sz="1600" b="1" dirty="0"/>
              <a:t>osiągnięcia wskazanych w umowie efektów ekologicznych                     i rzeczowych; </a:t>
            </a:r>
          </a:p>
          <a:p>
            <a:pPr marL="630238" indent="-285750" algn="just">
              <a:buFont typeface="Wingdings" panose="05000000000000000000" pitchFamily="2" charset="2"/>
              <a:buChar char="ü"/>
            </a:pPr>
            <a:r>
              <a:rPr lang="pl-PL" sz="1600" b="1" dirty="0"/>
              <a:t>spłaty kwoty pożyczki nie podlegającej umorzeniu wraz                z należnymi od niej odsetkami; </a:t>
            </a:r>
          </a:p>
          <a:p>
            <a:pPr marL="630238" indent="-285750" algn="just">
              <a:buFont typeface="Wingdings" panose="05000000000000000000" pitchFamily="2" charset="2"/>
              <a:buChar char="ü"/>
            </a:pPr>
            <a:r>
              <a:rPr lang="pl-PL" sz="1600" b="1" dirty="0"/>
              <a:t>wywiązywania się Beneficjenta z obowiązku uiszczania opłat za korzystanie ze środowiska, administracyjnych kar pieniężnych za przekroczenie lub naruszenie wymogów ochrony środowiska stanowiących przychody Funduszu oraz ze zobowiązań finansowych wobec Funduszu</a:t>
            </a:r>
          </a:p>
        </p:txBody>
      </p:sp>
    </p:spTree>
    <p:extLst>
      <p:ext uri="{BB962C8B-B14F-4D97-AF65-F5344CB8AC3E}">
        <p14:creationId xmlns:p14="http://schemas.microsoft.com/office/powerpoint/2010/main" val="2714594368"/>
      </p:ext>
    </p:extLst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/>
        </p:nvSpPr>
        <p:spPr>
          <a:xfrm>
            <a:off x="1043608" y="789256"/>
            <a:ext cx="7636204" cy="623519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Zasady udzielania pomocy finansowej ze środków </a:t>
            </a:r>
            <a:r>
              <a:rPr lang="pl-PL" b="1" dirty="0" err="1">
                <a:solidFill>
                  <a:schemeClr val="tx1"/>
                </a:solidFill>
              </a:rPr>
              <a:t>WFOŚiGW</a:t>
            </a:r>
            <a:r>
              <a:rPr lang="pl-PL" b="1" dirty="0">
                <a:solidFill>
                  <a:schemeClr val="tx1"/>
                </a:solidFill>
              </a:rPr>
              <a:t> w Łodzi -  </a:t>
            </a:r>
          </a:p>
          <a:p>
            <a:pPr algn="ctr"/>
            <a:r>
              <a:rPr lang="pl-PL" b="1" dirty="0">
                <a:solidFill>
                  <a:schemeClr val="tx1"/>
                </a:solidFill>
              </a:rPr>
              <a:t>UMORZENIA POŻYCZEK 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83568" y="2780928"/>
            <a:ext cx="1440160" cy="1800200"/>
          </a:xfrm>
          <a:prstGeom prst="roundRect">
            <a:avLst/>
          </a:prstGeom>
          <a:solidFill>
            <a:srgbClr val="7EA00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Umorzenia pożyczek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411760" y="1412775"/>
            <a:ext cx="6276740" cy="4779163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/>
            <a:r>
              <a:rPr lang="pl-PL" sz="1600" b="1" dirty="0"/>
              <a:t>Pożyczki (z pewnymi wyjątkami), mogą być częściowo umorzone               w wysokości do </a:t>
            </a:r>
            <a:r>
              <a:rPr lang="pl-PL" sz="1600" b="1" u="sng" dirty="0"/>
              <a:t>20 % </a:t>
            </a:r>
            <a:r>
              <a:rPr lang="pl-PL" sz="1600" b="1" dirty="0"/>
              <a:t>wypłaconej kwoty pożyczki.  </a:t>
            </a:r>
          </a:p>
          <a:p>
            <a:pPr marL="342900" indent="-342900"/>
            <a:endParaRPr lang="pl-PL" sz="1600" b="1" dirty="0"/>
          </a:p>
          <a:p>
            <a:pPr marL="342900" indent="-342900"/>
            <a:r>
              <a:rPr lang="pl-PL" sz="1600" b="1" dirty="0"/>
              <a:t> Wysokość umorzenia może zostać zwiększona o: </a:t>
            </a:r>
          </a:p>
          <a:p>
            <a:pPr marL="342900" indent="-342900"/>
            <a:endParaRPr lang="pl-PL" sz="1600" b="1" dirty="0"/>
          </a:p>
          <a:p>
            <a:pPr marL="342900" indent="-342900" algn="just">
              <a:buAutoNum type="arabicParenR"/>
            </a:pPr>
            <a:r>
              <a:rPr lang="pl-PL" sz="1600" b="1" u="sng" dirty="0"/>
              <a:t>40</a:t>
            </a:r>
            <a:r>
              <a:rPr lang="pl-PL" sz="1600" b="1" dirty="0"/>
              <a:t>% wypłaconej kwoty pożyczki pod warunkiem przeznaczenia umorzonej kwoty na zakup pojazdów  elektrycznych,  punktów  ładowania  lub  stacji  ładowania,  w  rozumieniu  ustawy                 z 11.01.2018 r. o </a:t>
            </a:r>
            <a:r>
              <a:rPr lang="pl-PL" sz="1600" b="1" dirty="0" err="1"/>
              <a:t>elektromobilności</a:t>
            </a:r>
            <a:r>
              <a:rPr lang="pl-PL" sz="1600" b="1" dirty="0"/>
              <a:t> i paliwach alternatywnych</a:t>
            </a:r>
          </a:p>
          <a:p>
            <a:pPr marL="342900" indent="-342900" algn="just">
              <a:buAutoNum type="arabicParenR"/>
            </a:pPr>
            <a:r>
              <a:rPr lang="pl-PL" sz="1600" b="1" u="sng" dirty="0"/>
              <a:t>30% </a:t>
            </a:r>
            <a:r>
              <a:rPr lang="pl-PL" sz="1600" b="1" dirty="0"/>
              <a:t>wypłaconej kwoty pożyczki pod warunkiem przeznaczenia umorzonej kwoty na przedsięwzięcia w odnawialne źródła energii lub zmierzające do ograniczenia niskiej emisji lub wzrostu efektywności energetycznej realizowane na terenach objętych programami ochrony powietrza</a:t>
            </a:r>
          </a:p>
          <a:p>
            <a:pPr marL="342900" indent="-342900" algn="just">
              <a:buAutoNum type="arabicParenR"/>
            </a:pPr>
            <a:r>
              <a:rPr lang="pl-PL" sz="1600" b="1" u="sng" dirty="0"/>
              <a:t>25% </a:t>
            </a:r>
            <a:r>
              <a:rPr lang="pl-PL" sz="1600" b="1" dirty="0"/>
              <a:t>wypłaconej kwoty pożyczki pod warunkiem przeznaczenia umorzonej kwoty na realizację innych zadań z zakresu ochrony środowiska i gospodarki wodnej, które zostaną zakończone               w terminie do 24 miesięcy od daty podjęcia decyzji                              o umorzeniu pożyczki</a:t>
            </a:r>
            <a:endParaRPr lang="pl-PL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94368"/>
      </p:ext>
    </p:extLst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7648</TotalTime>
  <Words>901</Words>
  <Application>Microsoft Office PowerPoint</Application>
  <PresentationFormat>Pokaz na ekranie (4:3)</PresentationFormat>
  <Paragraphs>102</Paragraphs>
  <Slides>11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mpietras</dc:creator>
  <cp:lastModifiedBy>Michał Ochota</cp:lastModifiedBy>
  <cp:revision>858</cp:revision>
  <cp:lastPrinted>2018-03-27T13:15:25Z</cp:lastPrinted>
  <dcterms:created xsi:type="dcterms:W3CDTF">2014-08-06T13:18:13Z</dcterms:created>
  <dcterms:modified xsi:type="dcterms:W3CDTF">2021-11-12T09:04:36Z</dcterms:modified>
</cp:coreProperties>
</file>