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5DA89F-BDFE-456F-AA68-07745109B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ED37B99-EEDC-48A3-978E-1494A2020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9549C1A-2ECB-4752-BB4F-88C96A42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9404D5D-A8B6-4D18-9472-3C139BBB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5ED01F1-475B-4F68-BBAB-B2E86E4F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2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8F14FF1-ABB2-454D-93C8-F4CF3DB5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348C527-52FF-45DB-A3AF-9DC844870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DD70285-B0C3-49FD-991B-DFFDD680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E6625A4-9AD1-4FC1-A4E7-EC35FAF54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22F98EB-1FEF-4955-ACC3-A0EA92FB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31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53C070A4-CA83-4886-8E2B-6833A45B0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980702A-4AAD-478E-BBBE-6E347193A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AA759B3-DBD7-4E49-8955-41993899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E4D9F87-909A-4C1E-8A03-B41BFCEAC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60C6E2A-552A-49AF-AE5C-B7D6E5E6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49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7924BA1-F911-4EF3-B985-28461D60E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30837A-5969-4CED-B8D1-59F6300D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AA4E5D1-9F8C-41DA-800E-0DB4C6CA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CD6641B-5035-484D-9681-21F95388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336F9E3-1B01-4F4D-8567-51FD8938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39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5AAB01E-3845-4B5C-B015-275F64E6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96C27B2-595F-456B-A750-BF384A6C3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CC15793-23E3-4B37-94EA-640DCA51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70948B5-FA73-4F14-8182-E280715A1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D5B232F-5D66-43C1-8FE6-3778993D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406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79EFA67-0D76-4416-A70C-DC2546A9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583E58-4CCD-4DE4-8F64-5237E30BD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45A7197-98F2-44C1-B506-D34363539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027DB77B-1C8D-47E9-889A-9A7BCA3C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94242B7-AE15-46F4-B937-ADD3E985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C8E219A5-AA75-486C-A882-6E7B2D5B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57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FAF8853-4373-45E9-B7D7-6A27A884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4682D980-286A-4E65-9BF3-5C96549A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5A0FF13-36C6-4C54-BA7B-A6AA6E195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EC4798BC-2A22-430D-B0C0-D53AC6F05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2E25CFE-5AAC-490D-AA32-086742F4B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28E4588-F1E2-46F0-8184-F7E6B590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CA4FBB6B-1445-45B4-A975-7213861D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EAA52C65-AC3C-4952-A313-84AFE88E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66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02308D-3DD4-495E-9D70-9C0796D2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2EAEFF4C-273D-4DAA-961D-88A848AD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BA7D253F-8AAC-4D96-858E-3965E97FA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6F440DC-E09C-4DD9-A625-0DC8376D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565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64C94FE8-E97D-4F42-909E-F1A34F63E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EEFFE3AC-0442-48EE-8BF7-0D6548CA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1F673987-8BF9-463E-B917-D7E29630E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251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E04FE1E-5BFB-4374-B2B8-66551AB7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75B71AA-741E-4977-915F-FDA1D3BB9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06AE97E-4D0A-4BA9-9774-C18D46282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BFC9C00-3A18-4B89-BA46-1F3488BB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91550B7-4218-4C51-B1F3-AC8FB584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290B77C2-DE67-4FC0-9038-C75B2CB8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8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3F4D9D4-1881-4087-982E-DE3A919F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ACFDB881-6F19-4832-8B08-2668CE47A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124F862-A389-4208-8F46-66302D21B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068B1B8-D482-4E7F-B8BD-7B9C5349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F47922D-BA10-4AFB-BCE1-3E49C3F6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B1FB48F-4CAD-4340-871D-9781CBD4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06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01B1E16B-4610-43BB-B054-B628588E1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DA80FCE-482C-4550-AC10-8CDF89A6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4E91C9D-4EAA-4F5D-8CBA-8B3939F15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7AAF-76C6-462F-9F07-57BD6934C95E}" type="datetimeFigureOut">
              <a:rPr lang="pl-PL" smtClean="0"/>
              <a:t>2021-11-15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17ADC4-42D3-4BC0-A34F-7175B1070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356D5F5-7F81-4698-B007-ADDE6017F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54C2-E1CC-43F9-AECC-A217E8F623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204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1FB24A-EE67-48B3-B124-EEEF0AEDA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068" y="1799617"/>
            <a:ext cx="8521430" cy="505838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chemeClr val="accent1"/>
                </a:solidFill>
                <a:effectLst/>
                <a:latin typeface="Trebuchet MS (Nagłówki)"/>
                <a:ea typeface="Calibri" panose="020F0502020204030204" pitchFamily="34" charset="0"/>
                <a:cs typeface="Times New Roman" panose="02020603050405020304" pitchFamily="18" charset="0"/>
              </a:rPr>
              <a:t>     Program priorytetowy Czyste </a:t>
            </a:r>
            <a:r>
              <a:rPr lang="pl-PL" sz="2400">
                <a:solidFill>
                  <a:schemeClr val="accent1"/>
                </a:solidFill>
                <a:effectLst/>
                <a:latin typeface="Trebuchet MS (Nagłówki)"/>
                <a:ea typeface="Calibri" panose="020F0502020204030204" pitchFamily="34" charset="0"/>
                <a:cs typeface="Times New Roman" panose="02020603050405020304" pitchFamily="18" charset="0"/>
              </a:rPr>
              <a:t>Powietrze </a:t>
            </a:r>
            <a:r>
              <a:rPr lang="pl-PL" sz="2400" smtClean="0">
                <a:solidFill>
                  <a:schemeClr val="accent1"/>
                </a:solidFill>
                <a:effectLst/>
                <a:latin typeface="Trebuchet MS (Nagłówki)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pl-PL" sz="2400" dirty="0">
                <a:solidFill>
                  <a:schemeClr val="accent1"/>
                </a:solidFill>
                <a:effectLst/>
                <a:latin typeface="Trebuchet MS (Nagłówki)"/>
                <a:ea typeface="Calibri" panose="020F0502020204030204" pitchFamily="34" charset="0"/>
                <a:cs typeface="Times New Roman" panose="02020603050405020304" pitchFamily="18" charset="0"/>
              </a:rPr>
              <a:t>w Gminie Uniejów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Punkt konsultacyjny został utworzony w listopadzie 2018r.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dnia 30.09.2021r. mieszkańcy Gminy Uniejów złożyli: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140 wniosków o dofinansowanie na łączną kwotę 2 606 206,75zł w tym: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 2018r. złożono 8 wniosków na kwotę 170 745 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 2019r. złożono 39 wniosków na kwotę  725 108,66zł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 2020r, złożono 32 wnioski na kwotę 620 128,59zł 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w 2021r. złożono 61 wniosków na kwotę 1 090 224,50zł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Kwota wypłaconego dofinansowania wynosi 630 410,93zł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641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412B26E-80B8-42E9-BC62-5A6DFB1BA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7607"/>
            <a:ext cx="10515600" cy="3979355"/>
          </a:xfrm>
        </p:spPr>
        <p:txBody>
          <a:bodyPr>
            <a:normAutofit/>
          </a:bodyPr>
          <a:lstStyle/>
          <a:p>
            <a:pPr algn="ctr"/>
            <a:endParaRPr lang="pl-PL" sz="4000" dirty="0"/>
          </a:p>
          <a:p>
            <a:pPr algn="ctr"/>
            <a:endParaRPr lang="pl-PL" sz="4000" dirty="0"/>
          </a:p>
          <a:p>
            <a:pPr marL="0" indent="0" algn="ctr">
              <a:buNone/>
            </a:pPr>
            <a:r>
              <a:rPr lang="pl-PL" sz="4000" dirty="0"/>
              <a:t>Dziękuję za uwagę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Młodszy referent ds. ochrony środowiska</a:t>
            </a:r>
          </a:p>
          <a:p>
            <a:pPr marL="0" indent="0" algn="ctr">
              <a:buNone/>
            </a:pPr>
            <a:r>
              <a:rPr lang="pl-PL" dirty="0"/>
              <a:t>Michał Łuczak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2BAE946-5F9E-4D11-94D0-24884DE9C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31" y="2238375"/>
            <a:ext cx="2943226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2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</Words>
  <Application>Microsoft Office PowerPoint</Application>
  <PresentationFormat>Niestandardowy</PresentationFormat>
  <Paragraphs>16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Łuczak</dc:creator>
  <cp:lastModifiedBy>Administrator</cp:lastModifiedBy>
  <cp:revision>5</cp:revision>
  <dcterms:created xsi:type="dcterms:W3CDTF">2021-11-15T10:21:08Z</dcterms:created>
  <dcterms:modified xsi:type="dcterms:W3CDTF">2021-11-15T14:52:29Z</dcterms:modified>
</cp:coreProperties>
</file>